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19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8598C-0114-7B45-B9BF-66242281B90F}" type="datetimeFigureOut">
              <a:rPr lang="en-US" smtClean="0"/>
              <a:t>23/10/16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50BBE-F023-B04E-B823-676622C59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3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8598C-0114-7B45-B9BF-66242281B90F}" type="datetimeFigureOut">
              <a:rPr lang="en-US" smtClean="0"/>
              <a:t>23/10/16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50BBE-F023-B04E-B823-676622C59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79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8598C-0114-7B45-B9BF-66242281B90F}" type="datetimeFigureOut">
              <a:rPr lang="en-US" smtClean="0"/>
              <a:t>23/10/16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50BBE-F023-B04E-B823-676622C59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284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8598C-0114-7B45-B9BF-66242281B90F}" type="datetimeFigureOut">
              <a:rPr lang="en-US" smtClean="0"/>
              <a:t>23/10/16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50BBE-F023-B04E-B823-676622C59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490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8598C-0114-7B45-B9BF-66242281B90F}" type="datetimeFigureOut">
              <a:rPr lang="en-US" smtClean="0"/>
              <a:t>23/10/16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50BBE-F023-B04E-B823-676622C59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013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8598C-0114-7B45-B9BF-66242281B90F}" type="datetimeFigureOut">
              <a:rPr lang="en-US" smtClean="0"/>
              <a:t>23/10/16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50BBE-F023-B04E-B823-676622C59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255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8598C-0114-7B45-B9BF-66242281B90F}" type="datetimeFigureOut">
              <a:rPr lang="en-US" smtClean="0"/>
              <a:t>23/10/16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50BBE-F023-B04E-B823-676622C59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337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8598C-0114-7B45-B9BF-66242281B90F}" type="datetimeFigureOut">
              <a:rPr lang="en-US" smtClean="0"/>
              <a:t>23/10/16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50BBE-F023-B04E-B823-676622C59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615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8598C-0114-7B45-B9BF-66242281B90F}" type="datetimeFigureOut">
              <a:rPr lang="en-US" smtClean="0"/>
              <a:t>23/10/16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50BBE-F023-B04E-B823-676622C59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565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8598C-0114-7B45-B9BF-66242281B90F}" type="datetimeFigureOut">
              <a:rPr lang="en-US" smtClean="0"/>
              <a:t>23/10/16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50BBE-F023-B04E-B823-676622C59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766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8598C-0114-7B45-B9BF-66242281B90F}" type="datetimeFigureOut">
              <a:rPr lang="en-US" smtClean="0"/>
              <a:t>23/10/16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50BBE-F023-B04E-B823-676622C59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963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8598C-0114-7B45-B9BF-66242281B90F}" type="datetimeFigureOut">
              <a:rPr lang="en-US" smtClean="0"/>
              <a:t>23/10/16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50BBE-F023-B04E-B823-676622C59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227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tinyurl.com/ipv6-pd-bco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5655" r="11610"/>
          <a:stretch/>
        </p:blipFill>
        <p:spPr>
          <a:xfrm>
            <a:off x="57600" y="546149"/>
            <a:ext cx="8982000" cy="531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14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923" y="465204"/>
            <a:ext cx="8714244" cy="5864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837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merican Typewriter"/>
                <a:cs typeface="American Typewriter"/>
              </a:rPr>
              <a:t>Process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merican Typewriter"/>
                <a:cs typeface="American Typewriter"/>
              </a:rPr>
              <a:t>Document resides and is edited/written on Google Documents platform</a:t>
            </a:r>
          </a:p>
          <a:p>
            <a:r>
              <a:rPr lang="en-US" dirty="0" smtClean="0">
                <a:latin typeface="American Typewriter"/>
                <a:cs typeface="American Typewriter"/>
              </a:rPr>
              <a:t>We need:</a:t>
            </a:r>
          </a:p>
          <a:p>
            <a:pPr lvl="1"/>
            <a:r>
              <a:rPr lang="en-US" dirty="0" smtClean="0">
                <a:latin typeface="American Typewriter"/>
                <a:cs typeface="American Typewriter"/>
              </a:rPr>
              <a:t>Operators with practical experience to co-author</a:t>
            </a:r>
          </a:p>
          <a:p>
            <a:pPr lvl="1"/>
            <a:r>
              <a:rPr lang="en-US" dirty="0" smtClean="0">
                <a:latin typeface="American Typewriter"/>
                <a:cs typeface="American Typewriter"/>
              </a:rPr>
              <a:t>Operators with practical experience to read it, comment and at the end put their name on it under “agreed by” section, of course if they agree with the content.</a:t>
            </a:r>
          </a:p>
          <a:p>
            <a:pPr lvl="1"/>
            <a:r>
              <a:rPr lang="en-US" dirty="0" smtClean="0">
                <a:latin typeface="American Typewriter"/>
                <a:cs typeface="American Typewriter"/>
              </a:rPr>
              <a:t>Help from RIPE IPv6 WG to check the technical validity of the content</a:t>
            </a:r>
            <a:endParaRPr lang="en-US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2240372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843" y="274638"/>
            <a:ext cx="8647107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merican Typewriter"/>
                <a:cs typeface="American Typewriter"/>
              </a:rPr>
              <a:t>Questions/comments/volunteers?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843" y="1600200"/>
            <a:ext cx="8647108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merican Typewriter"/>
                <a:cs typeface="American Typewriter"/>
              </a:rPr>
              <a:t>R/O URL: </a:t>
            </a:r>
            <a:r>
              <a:rPr lang="en-US" dirty="0" smtClean="0">
                <a:latin typeface="American Typewriter"/>
                <a:cs typeface="American Typewriter"/>
                <a:hlinkClick r:id="rId2"/>
              </a:rPr>
              <a:t>http://tinyurl.com/ipv6-pd-bcop</a:t>
            </a:r>
            <a:r>
              <a:rPr lang="en-US" dirty="0" smtClean="0">
                <a:latin typeface="American Typewriter"/>
                <a:cs typeface="American Typewriter"/>
              </a:rPr>
              <a:t> </a:t>
            </a:r>
          </a:p>
          <a:p>
            <a:endParaRPr lang="en-US" dirty="0">
              <a:latin typeface="American Typewriter"/>
              <a:cs typeface="American Typewriter"/>
            </a:endParaRPr>
          </a:p>
          <a:p>
            <a:r>
              <a:rPr lang="en-US" dirty="0" smtClean="0">
                <a:latin typeface="American Typewriter"/>
                <a:cs typeface="American Typewriter"/>
              </a:rPr>
              <a:t>Do people think this could be an useful document?</a:t>
            </a:r>
          </a:p>
          <a:p>
            <a:endParaRPr lang="en-US" dirty="0">
              <a:latin typeface="American Typewriter"/>
              <a:cs typeface="American Typewriter"/>
            </a:endParaRPr>
          </a:p>
          <a:p>
            <a:r>
              <a:rPr lang="en-US" dirty="0" smtClean="0">
                <a:latin typeface="American Typewriter"/>
                <a:cs typeface="American Typewriter"/>
              </a:rPr>
              <a:t>Discussion!!!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z="2400" i="1" u="sng" dirty="0" smtClean="0"/>
              <a:t>Jan </a:t>
            </a:r>
            <a:r>
              <a:rPr lang="en-US" sz="2400" i="1" u="sng" dirty="0" err="1" smtClean="0"/>
              <a:t>Žorž</a:t>
            </a:r>
            <a:r>
              <a:rPr lang="en-US" sz="2400" i="1" u="sng" dirty="0" smtClean="0"/>
              <a:t> &lt;</a:t>
            </a:r>
            <a:r>
              <a:rPr lang="en-US" sz="2400" i="1" u="sng" dirty="0" err="1" smtClean="0"/>
              <a:t>zorz@isoc.org</a:t>
            </a:r>
            <a:r>
              <a:rPr lang="en-US" sz="2400" i="1" u="sng" dirty="0" smtClean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540525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113</Words>
  <Application>Microsoft Macintosh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Process</vt:lpstr>
      <vt:lpstr>Questions/comments/volunteers?</vt:lpstr>
    </vt:vector>
  </TitlesOfParts>
  <Company>go6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 Zorz</dc:creator>
  <cp:lastModifiedBy>Jan Zorz</cp:lastModifiedBy>
  <cp:revision>3</cp:revision>
  <dcterms:created xsi:type="dcterms:W3CDTF">2016-10-23T08:50:41Z</dcterms:created>
  <dcterms:modified xsi:type="dcterms:W3CDTF">2016-10-23T09:08:59Z</dcterms:modified>
</cp:coreProperties>
</file>