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5" r:id="rId1"/>
    <p:sldMasterId id="2147483888" r:id="rId2"/>
    <p:sldMasterId id="2147483901" r:id="rId3"/>
  </p:sldMasterIdLst>
  <p:notesMasterIdLst>
    <p:notesMasterId r:id="rId24"/>
  </p:notesMasterIdLst>
  <p:handoutMasterIdLst>
    <p:handoutMasterId r:id="rId25"/>
  </p:handoutMasterIdLst>
  <p:sldIdLst>
    <p:sldId id="663" r:id="rId4"/>
    <p:sldId id="736" r:id="rId5"/>
    <p:sldId id="716" r:id="rId6"/>
    <p:sldId id="726" r:id="rId7"/>
    <p:sldId id="729" r:id="rId8"/>
    <p:sldId id="727" r:id="rId9"/>
    <p:sldId id="728" r:id="rId10"/>
    <p:sldId id="730" r:id="rId11"/>
    <p:sldId id="698" r:id="rId12"/>
    <p:sldId id="732" r:id="rId13"/>
    <p:sldId id="734" r:id="rId14"/>
    <p:sldId id="697" r:id="rId15"/>
    <p:sldId id="681" r:id="rId16"/>
    <p:sldId id="735" r:id="rId17"/>
    <p:sldId id="709" r:id="rId18"/>
    <p:sldId id="708" r:id="rId19"/>
    <p:sldId id="722" r:id="rId20"/>
    <p:sldId id="733" r:id="rId21"/>
    <p:sldId id="725" r:id="rId22"/>
    <p:sldId id="724" r:id="rId23"/>
  </p:sldIdLst>
  <p:sldSz cx="9144000" cy="6858000" type="screen4x3"/>
  <p:notesSz cx="6858000" cy="9926638"/>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DEFF"/>
    <a:srgbClr val="0000FF"/>
    <a:srgbClr val="0F5494"/>
    <a:srgbClr val="800000"/>
    <a:srgbClr val="FFC000"/>
    <a:srgbClr val="FF6699"/>
    <a:srgbClr val="9900CC"/>
    <a:srgbClr val="318140"/>
    <a:srgbClr val="45B55A"/>
    <a:srgbClr val="009F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14" autoAdjust="0"/>
    <p:restoredTop sz="87059" autoAdjust="0"/>
  </p:normalViewPr>
  <p:slideViewPr>
    <p:cSldViewPr>
      <p:cViewPr>
        <p:scale>
          <a:sx n="74" d="100"/>
          <a:sy n="74" d="100"/>
        </p:scale>
        <p:origin x="-1074" y="-72"/>
      </p:cViewPr>
      <p:guideLst>
        <p:guide orient="horz" pos="2160"/>
        <p:guide pos="2880"/>
      </p:guideLst>
    </p:cSldViewPr>
  </p:slideViewPr>
  <p:outlineViewPr>
    <p:cViewPr>
      <p:scale>
        <a:sx n="33" d="100"/>
        <a:sy n="33" d="100"/>
      </p:scale>
      <p:origin x="0" y="6306"/>
    </p:cViewPr>
  </p:outlineViewPr>
  <p:notesTextViewPr>
    <p:cViewPr>
      <p:scale>
        <a:sx n="100" d="100"/>
        <a:sy n="100" d="100"/>
      </p:scale>
      <p:origin x="0" y="0"/>
    </p:cViewPr>
  </p:notesTextViewPr>
  <p:sorterViewPr>
    <p:cViewPr>
      <p:scale>
        <a:sx n="84" d="100"/>
        <a:sy n="84" d="100"/>
      </p:scale>
      <p:origin x="0" y="0"/>
    </p:cViewPr>
  </p:sorterViewPr>
  <p:notesViewPr>
    <p:cSldViewPr>
      <p:cViewPr varScale="1">
        <p:scale>
          <a:sx n="81" d="100"/>
          <a:sy n="81" d="100"/>
        </p:scale>
        <p:origin x="-3960" y="-102"/>
      </p:cViewPr>
      <p:guideLst>
        <p:guide orient="horz" pos="3127"/>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2547" cy="496888"/>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883852" y="0"/>
            <a:ext cx="2972547" cy="496888"/>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0" y="9428166"/>
            <a:ext cx="2972547" cy="496887"/>
          </a:xfrm>
          <a:prstGeom prst="rect">
            <a:avLst/>
          </a:prstGeom>
          <a:noFill/>
          <a:ln w="9525">
            <a:noFill/>
            <a:miter lim="800000"/>
            <a:headEnd/>
            <a:tailEnd/>
          </a:ln>
          <a:effectLst/>
        </p:spPr>
        <p:txBody>
          <a:bodyPr vert="horz" wrap="square" lIns="91416" tIns="45708" rIns="91416" bIns="45708"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883852" y="9428166"/>
            <a:ext cx="2972547" cy="496887"/>
          </a:xfrm>
          <a:prstGeom prst="rect">
            <a:avLst/>
          </a:prstGeom>
          <a:noFill/>
          <a:ln w="9525">
            <a:noFill/>
            <a:miter lim="800000"/>
            <a:headEnd/>
            <a:tailEnd/>
          </a:ln>
          <a:effectLst/>
        </p:spPr>
        <p:txBody>
          <a:bodyPr vert="horz" wrap="square" lIns="91416" tIns="45708" rIns="91416" bIns="45708"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a:t>
            </a:fld>
            <a:endParaRPr lang="en-GB"/>
          </a:p>
        </p:txBody>
      </p:sp>
    </p:spTree>
    <p:extLst>
      <p:ext uri="{BB962C8B-B14F-4D97-AF65-F5344CB8AC3E}">
        <p14:creationId xmlns:p14="http://schemas.microsoft.com/office/powerpoint/2010/main" val="1500096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2547" cy="496888"/>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883852" y="0"/>
            <a:ext cx="2972547" cy="496888"/>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947738" y="744538"/>
            <a:ext cx="4964112" cy="3722687"/>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85480" y="4714878"/>
            <a:ext cx="5487041" cy="4467225"/>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428166"/>
            <a:ext cx="2972547" cy="496887"/>
          </a:xfrm>
          <a:prstGeom prst="rect">
            <a:avLst/>
          </a:prstGeom>
          <a:noFill/>
          <a:ln w="9525">
            <a:noFill/>
            <a:miter lim="800000"/>
            <a:headEnd/>
            <a:tailEnd/>
          </a:ln>
          <a:effectLst/>
        </p:spPr>
        <p:txBody>
          <a:bodyPr vert="horz" wrap="square" lIns="91416" tIns="45708" rIns="91416" bIns="45708"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883852" y="9428166"/>
            <a:ext cx="2972547" cy="496887"/>
          </a:xfrm>
          <a:prstGeom prst="rect">
            <a:avLst/>
          </a:prstGeom>
          <a:noFill/>
          <a:ln w="9525">
            <a:noFill/>
            <a:miter lim="800000"/>
            <a:headEnd/>
            <a:tailEnd/>
          </a:ln>
          <a:effectLst/>
        </p:spPr>
        <p:txBody>
          <a:bodyPr vert="horz" wrap="square" lIns="91416" tIns="45708" rIns="91416" bIns="45708"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a:t>
            </a:fld>
            <a:endParaRPr lang="en-GB"/>
          </a:p>
        </p:txBody>
      </p:sp>
    </p:spTree>
    <p:extLst>
      <p:ext uri="{BB962C8B-B14F-4D97-AF65-F5344CB8AC3E}">
        <p14:creationId xmlns:p14="http://schemas.microsoft.com/office/powerpoint/2010/main" val="8074065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400"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a:t>
            </a:fld>
            <a:endParaRPr lang="en-GB" dirty="0"/>
          </a:p>
        </p:txBody>
      </p:sp>
    </p:spTree>
    <p:extLst>
      <p:ext uri="{BB962C8B-B14F-4D97-AF65-F5344CB8AC3E}">
        <p14:creationId xmlns:p14="http://schemas.microsoft.com/office/powerpoint/2010/main" val="1780706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0B017FB-A67C-4B6B-8EBD-F8479598AFBA}" type="slidenum">
              <a:rPr lang="en-GB" altLang="en-US" smtClean="0"/>
              <a:pPr/>
              <a:t>3</a:t>
            </a:fld>
            <a:endParaRPr lang="en-GB" altLang="en-US"/>
          </a:p>
        </p:txBody>
      </p:sp>
    </p:spTree>
    <p:extLst>
      <p:ext uri="{BB962C8B-B14F-4D97-AF65-F5344CB8AC3E}">
        <p14:creationId xmlns:p14="http://schemas.microsoft.com/office/powerpoint/2010/main" val="3940166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0B017FB-A67C-4B6B-8EBD-F8479598AFBA}" type="slidenum">
              <a:rPr lang="en-GB" altLang="en-US" smtClean="0"/>
              <a:pPr/>
              <a:t>10</a:t>
            </a:fld>
            <a:endParaRPr lang="en-GB" altLang="en-US"/>
          </a:p>
        </p:txBody>
      </p:sp>
    </p:spTree>
    <p:extLst>
      <p:ext uri="{BB962C8B-B14F-4D97-AF65-F5344CB8AC3E}">
        <p14:creationId xmlns:p14="http://schemas.microsoft.com/office/powerpoint/2010/main" val="195904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13</a:t>
            </a:fld>
            <a:endParaRPr lang="en-GB"/>
          </a:p>
        </p:txBody>
      </p:sp>
    </p:spTree>
    <p:extLst>
      <p:ext uri="{BB962C8B-B14F-4D97-AF65-F5344CB8AC3E}">
        <p14:creationId xmlns:p14="http://schemas.microsoft.com/office/powerpoint/2010/main" val="2650057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B4ED8B1-F012-294D-A82E-25779229C46B}" type="slidenum">
              <a:rPr lang="en-GB" smtClean="0"/>
              <a:pPr/>
              <a:t>15</a:t>
            </a:fld>
            <a:endParaRPr lang="en-GB"/>
          </a:p>
        </p:txBody>
      </p:sp>
    </p:spTree>
    <p:extLst>
      <p:ext uri="{BB962C8B-B14F-4D97-AF65-F5344CB8AC3E}">
        <p14:creationId xmlns:p14="http://schemas.microsoft.com/office/powerpoint/2010/main" val="3053364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7738" y="744538"/>
            <a:ext cx="4964112" cy="3722687"/>
          </a:xfrm>
        </p:spPr>
      </p:sp>
      <p:sp>
        <p:nvSpPr>
          <p:cNvPr id="3" name="Notes Placeholder 2"/>
          <p:cNvSpPr>
            <a:spLocks noGrp="1"/>
          </p:cNvSpPr>
          <p:nvPr>
            <p:ph type="body" idx="1"/>
          </p:nvPr>
        </p:nvSpPr>
        <p:spPr/>
        <p:txBody>
          <a:bodyPr/>
          <a:lstStyle/>
          <a:p>
            <a:pPr marL="171450" indent="-171450">
              <a:buFontTx/>
              <a:buChar char="-"/>
            </a:pPr>
            <a:r>
              <a:rPr lang="en-GB" dirty="0" smtClean="0"/>
              <a:t>Launching the 5G PPP White Paper "5G serving vertical industries", in line with the previous keynote</a:t>
            </a:r>
          </a:p>
          <a:p>
            <a:pPr marL="171450" indent="-171450">
              <a:buFontTx/>
              <a:buChar char="-"/>
            </a:pPr>
            <a:r>
              <a:rPr lang="en-GB" dirty="0" smtClean="0"/>
              <a:t>Reflects EC commitment to place Verticals at the centre of 5G developments</a:t>
            </a:r>
          </a:p>
          <a:p>
            <a:pPr marL="171450" indent="-171450">
              <a:buFontTx/>
              <a:buChar char="-"/>
            </a:pPr>
            <a:r>
              <a:rPr lang="en-GB" dirty="0" smtClean="0"/>
              <a:t>Result</a:t>
            </a:r>
            <a:r>
              <a:rPr lang="en-GB" baseline="0" dirty="0" smtClean="0"/>
              <a:t> of almost one year of work between 5G PPP ICT actors and vertical actors</a:t>
            </a:r>
          </a:p>
          <a:p>
            <a:pPr marL="171450" indent="-171450">
              <a:buFontTx/>
              <a:buChar char="-"/>
            </a:pPr>
            <a:r>
              <a:rPr lang="en-GB" baseline="0" dirty="0" smtClean="0"/>
              <a:t>Paves the way towards future 5G PPP R&amp;I implementation across industries</a:t>
            </a:r>
            <a:endParaRPr lang="en-GB" dirty="0"/>
          </a:p>
        </p:txBody>
      </p:sp>
      <p:sp>
        <p:nvSpPr>
          <p:cNvPr id="4" name="Slide Number Placeholder 3"/>
          <p:cNvSpPr>
            <a:spLocks noGrp="1"/>
          </p:cNvSpPr>
          <p:nvPr>
            <p:ph type="sldNum" sz="quarter" idx="10"/>
          </p:nvPr>
        </p:nvSpPr>
        <p:spPr/>
        <p:txBody>
          <a:bodyPr/>
          <a:lstStyle/>
          <a:p>
            <a:fld id="{5DA7F06F-728B-410F-A98E-8B8E066F6FFF}" type="slidenum">
              <a:rPr lang="en-GB" smtClean="0"/>
              <a:pPr/>
              <a:t>16</a:t>
            </a:fld>
            <a:endParaRPr lang="en-GB"/>
          </a:p>
        </p:txBody>
      </p:sp>
    </p:spTree>
    <p:extLst>
      <p:ext uri="{BB962C8B-B14F-4D97-AF65-F5344CB8AC3E}">
        <p14:creationId xmlns:p14="http://schemas.microsoft.com/office/powerpoint/2010/main" val="4219394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r>
              <a:rPr lang="en-US" dirty="0" smtClean="0">
                <a:latin typeface="Arial" charset="0"/>
              </a:rPr>
              <a:t>106 = 101 + 5 for targeted</a:t>
            </a:r>
            <a:r>
              <a:rPr lang="en-US" baseline="0" dirty="0" smtClean="0">
                <a:latin typeface="Arial" charset="0"/>
              </a:rPr>
              <a:t> action Taiwan</a:t>
            </a:r>
            <a:endParaRPr lang="en-US" dirty="0" smtClean="0">
              <a:latin typeface="Arial" charset="0"/>
            </a:endParaRPr>
          </a:p>
        </p:txBody>
      </p:sp>
      <p:sp>
        <p:nvSpPr>
          <p:cNvPr id="4" name="Slide Number Placeholder 3"/>
          <p:cNvSpPr>
            <a:spLocks noGrp="1"/>
          </p:cNvSpPr>
          <p:nvPr>
            <p:ph type="sldNum" sz="quarter" idx="5"/>
          </p:nvPr>
        </p:nvSpPr>
        <p:spPr/>
        <p:txBody>
          <a:bodyPr/>
          <a:lstStyle/>
          <a:p>
            <a:pPr>
              <a:defRPr/>
            </a:pPr>
            <a:fld id="{D0162A02-9683-4D6C-B92C-1FA8094D0F82}" type="slidenum">
              <a:rPr lang="en-GB" smtClean="0"/>
              <a:pPr>
                <a:defRPr/>
              </a:pPr>
              <a:t>18</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solidFill>
              <a:srgbClr val="0F5494"/>
            </a:solidFill>
            <a:miter lim="800000"/>
            <a:headEnd/>
            <a:tailEnd/>
          </a:ln>
          <a:effectLst>
            <a:outerShdw blurRad="63500"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a:solidFill>
                <a:srgbClr val="FFFFFF"/>
              </a:solidFill>
              <a:latin typeface="Verdana"/>
            </a:endParaRPr>
          </a:p>
        </p:txBody>
      </p:sp>
      <p:pic>
        <p:nvPicPr>
          <p:cNvPr id="5"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4267200" y="6659563"/>
            <a:ext cx="611188" cy="215900"/>
          </a:xfrm>
          <a:prstGeom prst="rect">
            <a:avLst/>
          </a:prstGeom>
          <a:solidFill>
            <a:srgbClr val="133176"/>
          </a:solidFill>
          <a:ln w="9525">
            <a:solidFill>
              <a:srgbClr val="133176"/>
            </a:solidFill>
            <a:miter lim="800000"/>
            <a:headEnd/>
            <a:tailEnd/>
          </a:ln>
          <a:effectLst>
            <a:outerShdw blurRad="63500"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a:solidFill>
                <a:srgbClr val="FFFFFF"/>
              </a:solidFill>
              <a:latin typeface="Verdana"/>
            </a:endParaRPr>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fr-BE" noProof="0" smtClean="0"/>
              <a:t>Title</a:t>
            </a:r>
            <a:endParaRPr lang="en-GB"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fr-BE" noProof="0" smtClean="0"/>
              <a:t>Subtitle</a:t>
            </a:r>
            <a:endParaRPr lang="en-GB" noProof="0" smtClean="0"/>
          </a:p>
        </p:txBody>
      </p:sp>
      <p:sp>
        <p:nvSpPr>
          <p:cNvPr id="7"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a:solidFill>
                <a:srgbClr val="FFFFFF"/>
              </a:solidFill>
            </a:endParaRPr>
          </a:p>
        </p:txBody>
      </p:sp>
      <p:sp>
        <p:nvSpPr>
          <p:cNvPr id="8" name="Rectangle 7"/>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a:solidFill>
                <a:srgbClr val="FFFFFF"/>
              </a:solidFill>
            </a:endParaRPr>
          </a:p>
        </p:txBody>
      </p:sp>
      <p:sp>
        <p:nvSpPr>
          <p:cNvPr id="9" name="Rectangle 8"/>
          <p:cNvSpPr>
            <a:spLocks noGrp="1" noChangeArrowheads="1"/>
          </p:cNvSpPr>
          <p:nvPr>
            <p:ph type="sldNum" sz="quarter" idx="12"/>
          </p:nvPr>
        </p:nvSpPr>
        <p:spPr/>
        <p:txBody>
          <a:bodyPr/>
          <a:lstStyle>
            <a:lvl1pPr>
              <a:defRPr>
                <a:solidFill>
                  <a:schemeClr val="bg1"/>
                </a:solidFill>
                <a:latin typeface="Verdana" pitchFamily="-107" charset="0"/>
              </a:defRPr>
            </a:lvl1pPr>
          </a:lstStyle>
          <a:p>
            <a:pPr>
              <a:defRPr/>
            </a:pPr>
            <a:fld id="{58A479F2-002B-4E68-82FD-AC998F4AF7DA}"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777416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0D50BFC-224A-405B-AF74-EA4E9015BFA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007555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de-DE" smtClean="0"/>
              <a:t>Click to edit Master title style</a:t>
            </a:r>
            <a:endParaRPr lang="en-US"/>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E1B464-F377-45BC-B928-2376C8E2C75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63108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p:spPr>
        <p:txBody>
          <a:bodyPr/>
          <a:lstStyle/>
          <a:p>
            <a:r>
              <a:rPr lang="de-DE" smtClean="0"/>
              <a:t>Click to edit Master title style</a:t>
            </a:r>
            <a:endParaRPr lang="en-US"/>
          </a:p>
        </p:txBody>
      </p:sp>
      <p:sp>
        <p:nvSpPr>
          <p:cNvPr id="3" name="Table Placeholder 2"/>
          <p:cNvSpPr>
            <a:spLocks noGrp="1"/>
          </p:cNvSpPr>
          <p:nvPr>
            <p:ph type="tbl" idx="1"/>
          </p:nvPr>
        </p:nvSpPr>
        <p:spPr>
          <a:xfrm>
            <a:off x="457200" y="2492375"/>
            <a:ext cx="8229600" cy="352901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7CDD25D-2946-4BA4-A8FA-2E61CA4835C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275317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8366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solidFill>
                <a:srgbClr val="FFFFFF"/>
              </a:solidFill>
            </a:endParaRPr>
          </a:p>
        </p:txBody>
      </p:sp>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15516" y="169650"/>
            <a:ext cx="1871440" cy="497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447764" y="44624"/>
            <a:ext cx="6480720" cy="742703"/>
          </a:xfrm>
        </p:spPr>
        <p:txBody>
          <a:bodyPr wrap="square"/>
          <a:lstStyle>
            <a:lvl1pPr algn="r">
              <a:defRPr sz="2400" b="1" cap="none" spc="0">
                <a:ln w="12700">
                  <a:noFill/>
                  <a:prstDash val="solid"/>
                </a:ln>
                <a:solidFill>
                  <a:schemeClr val="bg1"/>
                </a:solidFill>
                <a:effectLst>
                  <a:outerShdw blurRad="41275" dist="20320" dir="1800000" algn="tl" rotWithShape="0">
                    <a:srgbClr val="000000">
                      <a:alpha val="40000"/>
                    </a:srgbClr>
                  </a:outerShdw>
                </a:effectLst>
              </a:defRPr>
            </a:lvl1pPr>
          </a:lstStyle>
          <a:p>
            <a:r>
              <a:rPr lang="en-US" dirty="0" smtClean="0"/>
              <a:t>Click to edit Master title style</a:t>
            </a:r>
            <a:endParaRPr lang="en-GB" dirty="0"/>
          </a:p>
        </p:txBody>
      </p:sp>
      <p:sp>
        <p:nvSpPr>
          <p:cNvPr id="10" name="Content Placeholder 2"/>
          <p:cNvSpPr>
            <a:spLocks noGrp="1"/>
          </p:cNvSpPr>
          <p:nvPr>
            <p:ph idx="1"/>
          </p:nvPr>
        </p:nvSpPr>
        <p:spPr>
          <a:xfrm>
            <a:off x="457200" y="1340768"/>
            <a:ext cx="8229600" cy="4857924"/>
          </a:xfrm>
        </p:spPr>
        <p:txBody>
          <a:bodyPr/>
          <a:lstStyle>
            <a:lvl1pPr marL="342900" indent="-342900">
              <a:buClr>
                <a:srgbClr val="0F5494"/>
              </a:buClr>
              <a:buFont typeface="Arial" pitchFamily="34" charset="0"/>
              <a:buChar char="•"/>
              <a:defRPr sz="2000" b="0" i="0" cap="none" spc="0">
                <a:ln w="12700">
                  <a:noFill/>
                  <a:prstDash val="solid"/>
                </a:ln>
                <a:solidFill>
                  <a:srgbClr val="0F5494"/>
                </a:solidFill>
                <a:effectLst/>
              </a:defRPr>
            </a:lvl1pPr>
            <a:lvl2pPr>
              <a:buClr>
                <a:srgbClr val="0F5494"/>
              </a:buClr>
              <a:defRPr sz="1800" b="0" cap="none" spc="0">
                <a:ln w="12700">
                  <a:noFill/>
                  <a:prstDash val="solid"/>
                </a:ln>
                <a:solidFill>
                  <a:srgbClr val="C00000"/>
                </a:solidFill>
                <a:effectLst/>
              </a:defRPr>
            </a:lvl2pPr>
            <a:lvl3pPr marL="1200150" indent="-285750">
              <a:buFont typeface="Arial" pitchFamily="34" charset="0"/>
              <a:buChar char="•"/>
              <a:defRPr sz="1600" b="0" cap="none" spc="0">
                <a:ln w="12700">
                  <a:noFill/>
                  <a:prstDash val="solid"/>
                </a:ln>
                <a:solidFill>
                  <a:schemeClr val="accent1">
                    <a:lumMod val="10000"/>
                  </a:schemeClr>
                </a:solidFill>
                <a:effectLst/>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Rectangle 4"/>
          <p:cNvSpPr>
            <a:spLocks noGrp="1" noChangeArrowheads="1"/>
          </p:cNvSpPr>
          <p:nvPr>
            <p:ph type="dt" sz="half" idx="10"/>
          </p:nvPr>
        </p:nvSpPr>
        <p:spPr/>
        <p:txBody>
          <a:bodyPr/>
          <a:lstStyle>
            <a:lvl1pPr>
              <a:defRPr>
                <a:cs typeface="Arial" pitchFamily="34" charset="0"/>
              </a:defRPr>
            </a:lvl1pPr>
          </a:lstStyle>
          <a:p>
            <a:pPr>
              <a:defRPr/>
            </a:pPr>
            <a:endParaRPr lang="en-GB" dirty="0"/>
          </a:p>
        </p:txBody>
      </p:sp>
      <p:sp>
        <p:nvSpPr>
          <p:cNvPr id="7" name="Rectangle 5"/>
          <p:cNvSpPr>
            <a:spLocks noGrp="1" noChangeArrowheads="1"/>
          </p:cNvSpPr>
          <p:nvPr>
            <p:ph type="ftr" sz="quarter" idx="11"/>
          </p:nvPr>
        </p:nvSpPr>
        <p:spPr>
          <a:xfrm>
            <a:off x="3124200" y="6237288"/>
            <a:ext cx="2895600" cy="484187"/>
          </a:xfrm>
        </p:spPr>
        <p:txBody>
          <a:bodyPr/>
          <a:lstStyle>
            <a:lvl1pPr>
              <a:defRPr/>
            </a:lvl1pPr>
          </a:lstStyle>
          <a:p>
            <a:pPr>
              <a:defRPr/>
            </a:pPr>
            <a:endParaRPr dirty="0"/>
          </a:p>
        </p:txBody>
      </p:sp>
      <p:sp>
        <p:nvSpPr>
          <p:cNvPr id="8" name="Rectangle 6"/>
          <p:cNvSpPr>
            <a:spLocks noGrp="1" noChangeArrowheads="1"/>
          </p:cNvSpPr>
          <p:nvPr>
            <p:ph type="sldNum" sz="quarter" idx="12"/>
          </p:nvPr>
        </p:nvSpPr>
        <p:spPr/>
        <p:txBody>
          <a:bodyPr/>
          <a:lstStyle>
            <a:lvl1pPr>
              <a:defRPr>
                <a:cs typeface="Arial" pitchFamily="34" charset="0"/>
              </a:defRPr>
            </a:lvl1pPr>
          </a:lstStyle>
          <a:p>
            <a:pPr>
              <a:defRPr/>
            </a:pPr>
            <a:r>
              <a:rPr lang="en-GB" dirty="0" smtClean="0"/>
              <a:t>  DRAFT </a:t>
            </a:r>
            <a:fld id="{8DD30192-6A73-4504-9042-00CA2091F3AB}" type="slidenum">
              <a:rPr lang="en-GB" smtClean="0"/>
              <a:pPr>
                <a:defRPr/>
              </a:pPr>
              <a:t>‹#›</a:t>
            </a:fld>
            <a:endParaRPr lang="en-GB" dirty="0"/>
          </a:p>
        </p:txBody>
      </p:sp>
    </p:spTree>
    <p:extLst>
      <p:ext uri="{BB962C8B-B14F-4D97-AF65-F5344CB8AC3E}">
        <p14:creationId xmlns:p14="http://schemas.microsoft.com/office/powerpoint/2010/main" val="94095967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solidFill>
              <a:srgbClr val="0F5494"/>
            </a:solidFill>
            <a:miter lim="800000"/>
            <a:headEnd/>
            <a:tailEnd/>
          </a:ln>
          <a:effectLst>
            <a:outerShdw blurRad="63500" dist="23000" dir="5400000" rotWithShape="0">
              <a:srgbClr val="000000">
                <a:alpha val="34998"/>
              </a:srgbClr>
            </a:outerShdw>
          </a:effectLst>
        </p:spPr>
        <p:txBody>
          <a:bodyPr anchor="ctr"/>
          <a:lstStyle>
            <a:lvl1pPr defTabSz="457200" eaLnBrk="0" hangingPunct="0">
              <a:defRPr sz="1200">
                <a:solidFill>
                  <a:srgbClr val="0F5494"/>
                </a:solidFill>
                <a:latin typeface="Verdana" pitchFamily="34" charset="0"/>
              </a:defRPr>
            </a:lvl1pPr>
            <a:lvl2pPr marL="742950" indent="-285750" defTabSz="457200" eaLnBrk="0" hangingPunct="0">
              <a:defRPr sz="1200">
                <a:solidFill>
                  <a:srgbClr val="0F5494"/>
                </a:solidFill>
                <a:latin typeface="Verdana" pitchFamily="34" charset="0"/>
              </a:defRPr>
            </a:lvl2pPr>
            <a:lvl3pPr marL="1143000" indent="-228600" defTabSz="457200" eaLnBrk="0" hangingPunct="0">
              <a:defRPr sz="1200">
                <a:solidFill>
                  <a:srgbClr val="0F5494"/>
                </a:solidFill>
                <a:latin typeface="Verdana" pitchFamily="34" charset="0"/>
              </a:defRPr>
            </a:lvl3pPr>
            <a:lvl4pPr marL="1600200" indent="-228600" defTabSz="457200" eaLnBrk="0" hangingPunct="0">
              <a:defRPr sz="1200">
                <a:solidFill>
                  <a:srgbClr val="0F5494"/>
                </a:solidFill>
                <a:latin typeface="Verdana" pitchFamily="34" charset="0"/>
              </a:defRPr>
            </a:lvl4pPr>
            <a:lvl5pPr marL="2057400" indent="-228600" defTabSz="457200" eaLnBrk="0" hangingPunct="0">
              <a:defRPr sz="1200">
                <a:solidFill>
                  <a:srgbClr val="0F5494"/>
                </a:solidFill>
                <a:latin typeface="Verdana" pitchFamily="34" charset="0"/>
              </a:defRPr>
            </a:lvl5pPr>
            <a:lvl6pPr marL="2514600" indent="-228600" defTabSz="457200" eaLnBrk="0" fontAlgn="base" hangingPunct="0">
              <a:spcBef>
                <a:spcPct val="0"/>
              </a:spcBef>
              <a:spcAft>
                <a:spcPct val="0"/>
              </a:spcAft>
              <a:defRPr sz="1200">
                <a:solidFill>
                  <a:srgbClr val="0F5494"/>
                </a:solidFill>
                <a:latin typeface="Verdana" pitchFamily="34" charset="0"/>
              </a:defRPr>
            </a:lvl6pPr>
            <a:lvl7pPr marL="2971800" indent="-228600" defTabSz="457200" eaLnBrk="0" fontAlgn="base" hangingPunct="0">
              <a:spcBef>
                <a:spcPct val="0"/>
              </a:spcBef>
              <a:spcAft>
                <a:spcPct val="0"/>
              </a:spcAft>
              <a:defRPr sz="1200">
                <a:solidFill>
                  <a:srgbClr val="0F5494"/>
                </a:solidFill>
                <a:latin typeface="Verdana" pitchFamily="34" charset="0"/>
              </a:defRPr>
            </a:lvl7pPr>
            <a:lvl8pPr marL="3429000" indent="-228600" defTabSz="457200" eaLnBrk="0" fontAlgn="base" hangingPunct="0">
              <a:spcBef>
                <a:spcPct val="0"/>
              </a:spcBef>
              <a:spcAft>
                <a:spcPct val="0"/>
              </a:spcAft>
              <a:defRPr sz="1200">
                <a:solidFill>
                  <a:srgbClr val="0F5494"/>
                </a:solidFill>
                <a:latin typeface="Verdana" pitchFamily="34" charset="0"/>
              </a:defRPr>
            </a:lvl8pPr>
            <a:lvl9pPr marL="3886200" indent="-228600" defTabSz="457200" eaLnBrk="0" fontAlgn="base" hangingPunct="0">
              <a:spcBef>
                <a:spcPct val="0"/>
              </a:spcBef>
              <a:spcAft>
                <a:spcPct val="0"/>
              </a:spcAft>
              <a:defRPr sz="1200">
                <a:solidFill>
                  <a:srgbClr val="0F5494"/>
                </a:solidFill>
                <a:latin typeface="Verdana" pitchFamily="34" charset="0"/>
              </a:defRPr>
            </a:lvl9pPr>
          </a:lstStyle>
          <a:p>
            <a:pPr algn="ctr" eaLnBrk="1" hangingPunct="1">
              <a:defRPr/>
            </a:pPr>
            <a:endParaRPr lang="en-US" altLang="en-US" sz="1800" b="0" smtClean="0">
              <a:solidFill>
                <a:srgbClr val="FFFFFF"/>
              </a:solidFill>
              <a:ea typeface="ＭＳ Ｐゴシック" charset="0"/>
              <a:cs typeface="Arial" charset="0"/>
            </a:endParaRPr>
          </a:p>
        </p:txBody>
      </p:sp>
      <p:pic>
        <p:nvPicPr>
          <p:cNvPr id="5" name="Picture 6" descr="LOGO CE-EN-quadri.eps"/>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4267200" y="6659563"/>
            <a:ext cx="611188" cy="215900"/>
          </a:xfrm>
          <a:prstGeom prst="rect">
            <a:avLst/>
          </a:prstGeom>
          <a:solidFill>
            <a:srgbClr val="133176"/>
          </a:solidFill>
          <a:ln w="9525">
            <a:solidFill>
              <a:srgbClr val="133176"/>
            </a:solidFill>
            <a:miter lim="800000"/>
            <a:headEnd/>
            <a:tailEnd/>
          </a:ln>
          <a:effectLst>
            <a:outerShdw blurRad="40000"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a:solidFill>
                <a:srgbClr val="FFFFFF"/>
              </a:solidFill>
              <a:latin typeface="Verdana"/>
              <a:ea typeface="ＭＳ Ｐゴシック" charset="0"/>
              <a:cs typeface="Arial" charset="0"/>
            </a:endParaRPr>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en-US" altLang="en-US" noProof="0" smtClean="0"/>
              <a:t>Click to edit Master title style</a:t>
            </a:r>
            <a:endParaRPr lang="en-GB" altLang="en-US"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en-US" altLang="en-US" noProof="0" smtClean="0"/>
              <a:t>Click to edit Master subtitle style</a:t>
            </a:r>
            <a:endParaRPr lang="en-GB" altLang="en-US" noProof="0" smtClean="0"/>
          </a:p>
        </p:txBody>
      </p:sp>
      <p:sp>
        <p:nvSpPr>
          <p:cNvPr id="7"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altLang="en-US">
              <a:solidFill>
                <a:srgbClr val="FFFFFF"/>
              </a:solidFill>
            </a:endParaRPr>
          </a:p>
        </p:txBody>
      </p:sp>
      <p:sp>
        <p:nvSpPr>
          <p:cNvPr id="8" name="Rectangle 7"/>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altLang="en-US">
              <a:solidFill>
                <a:srgbClr val="FFFFFF"/>
              </a:solidFill>
            </a:endParaRPr>
          </a:p>
        </p:txBody>
      </p:sp>
      <p:sp>
        <p:nvSpPr>
          <p:cNvPr id="9" name="Rectangle 8"/>
          <p:cNvSpPr>
            <a:spLocks noGrp="1" noChangeArrowheads="1"/>
          </p:cNvSpPr>
          <p:nvPr>
            <p:ph type="sldNum" sz="quarter" idx="12"/>
          </p:nvPr>
        </p:nvSpPr>
        <p:spPr/>
        <p:txBody>
          <a:bodyPr/>
          <a:lstStyle>
            <a:lvl1pPr>
              <a:defRPr>
                <a:solidFill>
                  <a:schemeClr val="bg1"/>
                </a:solidFill>
                <a:latin typeface="Verdana" charset="0"/>
              </a:defRPr>
            </a:lvl1pPr>
          </a:lstStyle>
          <a:p>
            <a:fld id="{9FE5441A-DFFB-5643-BE0A-D98782ECD01C}"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5404307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9A49355-EE9D-CC4C-986A-74761FCDEF8A}"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931823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007DBCA-6F29-0B40-919F-7CCEC3DD1B98}"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827766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BFF838D-F42C-B54D-A3BE-6DA14B994F28}"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320431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01FD1E66-C104-A34E-BE09-93A414F96603}"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3782688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7B03CF05-DB6F-0F4D-B857-0AD357D1EA28}"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8692933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en-US"/>
          </a:p>
        </p:txBody>
      </p:sp>
      <p:sp>
        <p:nvSpPr>
          <p:cNvPr id="3" name="Content Placeholder 2"/>
          <p:cNvSpPr>
            <a:spLocks noGrp="1"/>
          </p:cNvSpPr>
          <p:nvPr>
            <p:ph idx="1"/>
          </p:nvPr>
        </p:nvSpPr>
        <p:spPr/>
        <p:txBody>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20DFD00-1C0B-4A69-B73D-498B24101A1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1369692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E17D9BAB-13F1-F243-8DCC-FC5EBB7DA727}"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3357551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FE52D36-B0D9-B446-B461-F8D1DA51539F}"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6330511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044C4C3-A017-B140-86CB-83A8681092B9}"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9589863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974A844-5A15-A14B-ABAC-9D475DFDB1F8}"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6534365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18C5EA0-F61D-B649-BF63-7A8E5B138ABB}"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062639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187624" y="260648"/>
            <a:ext cx="7056784" cy="792088"/>
          </a:xfrm>
          <a:prstGeom prst="rect">
            <a:avLst/>
          </a:prstGeom>
          <a:ln>
            <a:solidFill>
              <a:srgbClr val="002060"/>
            </a:solidFill>
          </a:ln>
        </p:spPr>
        <p:txBody>
          <a:bodyPr/>
          <a:lstStyle>
            <a:lvl1pPr>
              <a:defRPr sz="3200" b="1">
                <a:solidFill>
                  <a:srgbClr val="002060"/>
                </a:solidFill>
              </a:defRPr>
            </a:lvl1pPr>
          </a:lstStyle>
          <a:p>
            <a:r>
              <a:rPr lang="fr-FR" dirty="0" err="1" smtClean="0"/>
              <a:t>Title</a:t>
            </a:r>
            <a:r>
              <a:rPr lang="fr-FR" dirty="0" smtClean="0"/>
              <a:t> of the slide</a:t>
            </a:r>
            <a:endParaRPr lang="fr-FR" dirty="0"/>
          </a:p>
        </p:txBody>
      </p:sp>
      <p:sp>
        <p:nvSpPr>
          <p:cNvPr id="4" name="Espace réservé de la date 3"/>
          <p:cNvSpPr>
            <a:spLocks noGrp="1"/>
          </p:cNvSpPr>
          <p:nvPr>
            <p:ph type="dt" sz="half" idx="10"/>
          </p:nvPr>
        </p:nvSpPr>
        <p:spPr>
          <a:xfrm>
            <a:off x="1187624" y="6381328"/>
            <a:ext cx="2133600" cy="365125"/>
          </a:xfrm>
        </p:spPr>
        <p:txBody>
          <a:bodyPr/>
          <a:lstStyle/>
          <a:p>
            <a:fld id="{151ED58B-2E82-4824-BDC9-EEDFF6A01F43}" type="datetime1">
              <a:rPr lang="en-GB" smtClean="0">
                <a:solidFill>
                  <a:prstClr val="black">
                    <a:tint val="75000"/>
                  </a:prstClr>
                </a:solidFill>
              </a:rPr>
              <a:pPr/>
              <a:t>25/10/2016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7403425-B7E0-46C9-8668-1D222311AF4A}" type="slidenum">
              <a:rPr lang="fr-FR" smtClean="0">
                <a:solidFill>
                  <a:prstClr val="black">
                    <a:tint val="75000"/>
                  </a:prstClr>
                </a:solidFill>
              </a:rPr>
              <a:pPr/>
              <a:t>‹#›</a:t>
            </a:fld>
            <a:endParaRPr lang="fr-FR">
              <a:solidFill>
                <a:prstClr val="black">
                  <a:tint val="75000"/>
                </a:prstClr>
              </a:solidFill>
            </a:endParaRPr>
          </a:p>
        </p:txBody>
      </p:sp>
      <p:sp>
        <p:nvSpPr>
          <p:cNvPr id="7" name="Espace réservé du contenu 2"/>
          <p:cNvSpPr>
            <a:spLocks noGrp="1"/>
          </p:cNvSpPr>
          <p:nvPr>
            <p:ph idx="1" hasCustomPrompt="1"/>
          </p:nvPr>
        </p:nvSpPr>
        <p:spPr>
          <a:xfrm>
            <a:off x="1331640" y="1412776"/>
            <a:ext cx="7427168" cy="4525963"/>
          </a:xfrm>
          <a:prstGeom prst="rect">
            <a:avLst/>
          </a:prstGeom>
        </p:spPr>
        <p:txBody>
          <a:bodyPr/>
          <a:lstStyle>
            <a:lvl1pPr>
              <a:defRPr b="0">
                <a:solidFill>
                  <a:srgbClr val="002060"/>
                </a:solidFill>
              </a:defRPr>
            </a:lvl1pPr>
            <a:lvl2pPr>
              <a:defRPr>
                <a:solidFill>
                  <a:srgbClr val="002060"/>
                </a:solidFill>
              </a:defRPr>
            </a:lvl2pPr>
            <a:lvl3pPr marL="1143000" indent="-228600">
              <a:buFont typeface="Wingdings" panose="05000000000000000000" pitchFamily="2" charset="2"/>
              <a:buChar char="q"/>
              <a:defRPr>
                <a:solidFill>
                  <a:srgbClr val="00B0F0"/>
                </a:solidFill>
              </a:defRPr>
            </a:lvl3pPr>
          </a:lstStyle>
          <a:p>
            <a:pPr lvl="0"/>
            <a:r>
              <a:rPr lang="fr-FR" dirty="0" smtClean="0"/>
              <a:t>Item 1</a:t>
            </a:r>
          </a:p>
          <a:p>
            <a:pPr lvl="0"/>
            <a:r>
              <a:rPr lang="fr-FR" dirty="0" err="1" smtClean="0"/>
              <a:t>Etc</a:t>
            </a:r>
            <a:endParaRPr lang="fr-FR" dirty="0" smtClean="0"/>
          </a:p>
          <a:p>
            <a:pPr lvl="1"/>
            <a:r>
              <a:rPr lang="fr-FR" dirty="0" smtClean="0"/>
              <a:t>Item 2</a:t>
            </a:r>
          </a:p>
          <a:p>
            <a:pPr lvl="1"/>
            <a:r>
              <a:rPr lang="fr-FR" dirty="0" err="1" smtClean="0"/>
              <a:t>Etc</a:t>
            </a:r>
            <a:endParaRPr lang="fr-FR" dirty="0" smtClean="0"/>
          </a:p>
          <a:p>
            <a:pPr lvl="2"/>
            <a:r>
              <a:rPr lang="fr-FR" dirty="0" smtClean="0"/>
              <a:t>Item 3</a:t>
            </a:r>
          </a:p>
          <a:p>
            <a:pPr lvl="2"/>
            <a:r>
              <a:rPr lang="fr-FR" dirty="0" err="1" smtClean="0"/>
              <a:t>Etc</a:t>
            </a:r>
            <a:endParaRPr lang="fr-FR" dirty="0" smtClean="0"/>
          </a:p>
        </p:txBody>
      </p:sp>
    </p:spTree>
    <p:extLst>
      <p:ext uri="{BB962C8B-B14F-4D97-AF65-F5344CB8AC3E}">
        <p14:creationId xmlns:p14="http://schemas.microsoft.com/office/powerpoint/2010/main" val="24872163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hasCustomPrompt="1"/>
          </p:nvPr>
        </p:nvSpPr>
        <p:spPr>
          <a:xfrm>
            <a:off x="1187624" y="1600200"/>
            <a:ext cx="3600400" cy="4525963"/>
          </a:xfrm>
          <a:prstGeom prst="rect">
            <a:avLst/>
          </a:prstGeom>
        </p:spPr>
        <p:txBody>
          <a:bodyPr/>
          <a:lstStyle>
            <a:lvl1pPr>
              <a:defRPr sz="2800" b="0">
                <a:solidFill>
                  <a:schemeClr val="tx2"/>
                </a:solidFill>
              </a:defRPr>
            </a:lvl1pPr>
            <a:lvl2pPr>
              <a:defRPr sz="2400">
                <a:solidFill>
                  <a:schemeClr val="tx2"/>
                </a:solidFill>
              </a:defRPr>
            </a:lvl2pPr>
            <a:lvl3pPr>
              <a:defRPr sz="2000">
                <a:solidFill>
                  <a:srgbClr val="00B0F0"/>
                </a:solidFill>
              </a:defRPr>
            </a:lvl3pPr>
            <a:lvl4pPr>
              <a:defRPr sz="1800"/>
            </a:lvl4pPr>
            <a:lvl5pPr>
              <a:defRPr sz="1800"/>
            </a:lvl5pPr>
            <a:lvl6pPr>
              <a:defRPr sz="1800"/>
            </a:lvl6pPr>
            <a:lvl7pPr>
              <a:defRPr sz="1800"/>
            </a:lvl7pPr>
            <a:lvl8pPr>
              <a:defRPr sz="1800"/>
            </a:lvl8pPr>
            <a:lvl9pPr>
              <a:defRPr sz="1800"/>
            </a:lvl9pPr>
          </a:lstStyle>
          <a:p>
            <a:pPr lvl="0"/>
            <a:r>
              <a:rPr lang="fr-FR" dirty="0" smtClean="0"/>
              <a:t>Item 1</a:t>
            </a:r>
          </a:p>
          <a:p>
            <a:pPr lvl="0"/>
            <a:r>
              <a:rPr lang="fr-FR" dirty="0" err="1" smtClean="0"/>
              <a:t>Etc</a:t>
            </a:r>
            <a:endParaRPr lang="fr-FR" dirty="0" smtClean="0"/>
          </a:p>
          <a:p>
            <a:pPr lvl="1"/>
            <a:r>
              <a:rPr lang="fr-FR" dirty="0" smtClean="0"/>
              <a:t>Item 2</a:t>
            </a:r>
          </a:p>
          <a:p>
            <a:pPr lvl="1"/>
            <a:r>
              <a:rPr lang="fr-FR" dirty="0" err="1" smtClean="0"/>
              <a:t>Etc</a:t>
            </a:r>
            <a:endParaRPr lang="fr-FR" dirty="0" smtClean="0"/>
          </a:p>
          <a:p>
            <a:pPr lvl="2"/>
            <a:r>
              <a:rPr lang="fr-FR" dirty="0" smtClean="0"/>
              <a:t>Item 3</a:t>
            </a:r>
          </a:p>
          <a:p>
            <a:pPr lvl="2"/>
            <a:r>
              <a:rPr lang="fr-FR" dirty="0" err="1" smtClean="0"/>
              <a:t>Etc</a:t>
            </a:r>
            <a:endParaRPr lang="fr-FR" dirty="0" smtClean="0"/>
          </a:p>
        </p:txBody>
      </p:sp>
      <p:sp>
        <p:nvSpPr>
          <p:cNvPr id="4" name="Espace réservé du contenu 3"/>
          <p:cNvSpPr>
            <a:spLocks noGrp="1"/>
          </p:cNvSpPr>
          <p:nvPr>
            <p:ph sz="half" idx="2" hasCustomPrompt="1"/>
          </p:nvPr>
        </p:nvSpPr>
        <p:spPr>
          <a:xfrm>
            <a:off x="5076056" y="1600200"/>
            <a:ext cx="3610744" cy="4525963"/>
          </a:xfrm>
          <a:prstGeom prst="rect">
            <a:avLst/>
          </a:prstGeom>
        </p:spPr>
        <p:txBody>
          <a:bodyPr/>
          <a:lstStyle>
            <a:lvl1pPr>
              <a:defRPr sz="2800" b="0">
                <a:solidFill>
                  <a:schemeClr val="tx2"/>
                </a:solidFill>
              </a:defRPr>
            </a:lvl1pPr>
            <a:lvl2pPr>
              <a:defRPr sz="2400">
                <a:solidFill>
                  <a:schemeClr val="tx2"/>
                </a:solidFill>
              </a:defRPr>
            </a:lvl2pPr>
            <a:lvl3pPr>
              <a:defRPr sz="2000">
                <a:solidFill>
                  <a:srgbClr val="00B0F0"/>
                </a:solidFill>
              </a:defRPr>
            </a:lvl3pPr>
            <a:lvl4pPr>
              <a:defRPr sz="1800"/>
            </a:lvl4pPr>
            <a:lvl5pPr>
              <a:defRPr sz="1800"/>
            </a:lvl5pPr>
            <a:lvl6pPr>
              <a:defRPr sz="1800"/>
            </a:lvl6pPr>
            <a:lvl7pPr>
              <a:defRPr sz="1800"/>
            </a:lvl7pPr>
            <a:lvl8pPr>
              <a:defRPr sz="1800"/>
            </a:lvl8pPr>
            <a:lvl9pPr>
              <a:defRPr sz="1800"/>
            </a:lvl9pPr>
          </a:lstStyle>
          <a:p>
            <a:pPr lvl="0"/>
            <a:r>
              <a:rPr lang="fr-FR" dirty="0" smtClean="0"/>
              <a:t>Item 1</a:t>
            </a:r>
          </a:p>
          <a:p>
            <a:pPr lvl="0"/>
            <a:r>
              <a:rPr lang="fr-FR" dirty="0" err="1" smtClean="0"/>
              <a:t>Etc</a:t>
            </a:r>
            <a:endParaRPr lang="fr-FR" dirty="0" smtClean="0"/>
          </a:p>
          <a:p>
            <a:pPr lvl="1"/>
            <a:r>
              <a:rPr lang="fr-FR" dirty="0" smtClean="0"/>
              <a:t>Item 2</a:t>
            </a:r>
          </a:p>
          <a:p>
            <a:pPr lvl="1"/>
            <a:r>
              <a:rPr lang="fr-FR" dirty="0" err="1" smtClean="0"/>
              <a:t>Etc</a:t>
            </a:r>
            <a:endParaRPr lang="fr-FR" dirty="0" smtClean="0"/>
          </a:p>
          <a:p>
            <a:pPr lvl="2"/>
            <a:r>
              <a:rPr lang="fr-FR" dirty="0" smtClean="0"/>
              <a:t>Item 3</a:t>
            </a:r>
          </a:p>
          <a:p>
            <a:pPr lvl="2"/>
            <a:r>
              <a:rPr lang="fr-FR" dirty="0" err="1" smtClean="0"/>
              <a:t>Etc</a:t>
            </a:r>
            <a:endParaRPr lang="fr-FR" dirty="0" smtClean="0"/>
          </a:p>
        </p:txBody>
      </p:sp>
      <p:sp>
        <p:nvSpPr>
          <p:cNvPr id="5" name="Espace réservé de la date 4"/>
          <p:cNvSpPr>
            <a:spLocks noGrp="1"/>
          </p:cNvSpPr>
          <p:nvPr>
            <p:ph type="dt" sz="half" idx="10"/>
          </p:nvPr>
        </p:nvSpPr>
        <p:spPr>
          <a:xfrm>
            <a:off x="1115616" y="6309320"/>
            <a:ext cx="2133600" cy="365125"/>
          </a:xfrm>
        </p:spPr>
        <p:txBody>
          <a:bodyPr/>
          <a:lstStyle/>
          <a:p>
            <a:fld id="{D010B970-06FE-40DA-8CBA-658096324270}" type="datetime1">
              <a:rPr lang="en-GB" smtClean="0">
                <a:solidFill>
                  <a:prstClr val="black">
                    <a:tint val="75000"/>
                  </a:prstClr>
                </a:solidFill>
              </a:rPr>
              <a:pPr/>
              <a:t>25/10/2016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7403425-B7E0-46C9-8668-1D222311AF4A}" type="slidenum">
              <a:rPr lang="fr-FR" smtClean="0">
                <a:solidFill>
                  <a:prstClr val="black">
                    <a:tint val="75000"/>
                  </a:prstClr>
                </a:solidFill>
              </a:rPr>
              <a:pPr/>
              <a:t>‹#›</a:t>
            </a:fld>
            <a:endParaRPr lang="fr-FR">
              <a:solidFill>
                <a:prstClr val="black">
                  <a:tint val="75000"/>
                </a:prstClr>
              </a:solidFill>
            </a:endParaRPr>
          </a:p>
        </p:txBody>
      </p:sp>
      <p:sp>
        <p:nvSpPr>
          <p:cNvPr id="8" name="Titre 1"/>
          <p:cNvSpPr>
            <a:spLocks noGrp="1"/>
          </p:cNvSpPr>
          <p:nvPr>
            <p:ph type="ctrTitle" hasCustomPrompt="1"/>
          </p:nvPr>
        </p:nvSpPr>
        <p:spPr>
          <a:xfrm>
            <a:off x="1187624" y="260648"/>
            <a:ext cx="7128792" cy="792088"/>
          </a:xfrm>
          <a:prstGeom prst="rect">
            <a:avLst/>
          </a:prstGeom>
          <a:ln>
            <a:solidFill>
              <a:srgbClr val="002060"/>
            </a:solidFill>
          </a:ln>
        </p:spPr>
        <p:txBody>
          <a:bodyPr/>
          <a:lstStyle>
            <a:lvl1pPr>
              <a:defRPr sz="3200" b="1">
                <a:solidFill>
                  <a:srgbClr val="002060"/>
                </a:solidFill>
              </a:defRPr>
            </a:lvl1pPr>
          </a:lstStyle>
          <a:p>
            <a:r>
              <a:rPr lang="fr-FR" dirty="0" err="1" smtClean="0"/>
              <a:t>Title</a:t>
            </a:r>
            <a:r>
              <a:rPr lang="fr-FR" dirty="0" smtClean="0"/>
              <a:t> of the slide</a:t>
            </a:r>
            <a:endParaRPr lang="fr-FR" dirty="0"/>
          </a:p>
        </p:txBody>
      </p:sp>
    </p:spTree>
    <p:extLst>
      <p:ext uri="{BB962C8B-B14F-4D97-AF65-F5344CB8AC3E}">
        <p14:creationId xmlns:p14="http://schemas.microsoft.com/office/powerpoint/2010/main" val="28533639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627B4010-33FD-47E5-84B2-E39888A22587}" type="datetime1">
              <a:rPr lang="en-GB" smtClean="0">
                <a:solidFill>
                  <a:prstClr val="black">
                    <a:tint val="75000"/>
                  </a:prstClr>
                </a:solidFill>
              </a:rPr>
              <a:pPr/>
              <a:t>25/10/2016</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07403425-B7E0-46C9-8668-1D222311AF4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371419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13" name="Espace réservé du contenu 2"/>
          <p:cNvSpPr>
            <a:spLocks noGrp="1"/>
          </p:cNvSpPr>
          <p:nvPr>
            <p:ph sz="half" idx="1" hasCustomPrompt="1"/>
          </p:nvPr>
        </p:nvSpPr>
        <p:spPr>
          <a:xfrm>
            <a:off x="457200" y="1600200"/>
            <a:ext cx="4038600" cy="4525963"/>
          </a:xfrm>
          <a:prstGeom prst="rect">
            <a:avLst/>
          </a:prstGeom>
        </p:spPr>
        <p:txBody>
          <a:bodyPr/>
          <a:lstStyle>
            <a:lvl1pPr>
              <a:defRPr sz="2800">
                <a:solidFill>
                  <a:schemeClr val="tx2"/>
                </a:solidFill>
              </a:defRPr>
            </a:lvl1pPr>
            <a:lvl2pPr marL="914400" indent="-457200">
              <a:buFont typeface="Courier New" panose="02070309020205020404" pitchFamily="49" charset="0"/>
              <a:buChar char="o"/>
              <a:defRPr sz="2400">
                <a:solidFill>
                  <a:schemeClr val="tx2"/>
                </a:solidFill>
              </a:defRPr>
            </a:lvl2pPr>
            <a:lvl3pPr marL="1257300" indent="-342900">
              <a:buFontTx/>
              <a:buChar char="-"/>
              <a:defRPr sz="2000" baseline="0">
                <a:solidFill>
                  <a:srgbClr val="259CD3"/>
                </a:solidFill>
              </a:defRPr>
            </a:lvl3pPr>
            <a:lvl4pPr>
              <a:defRPr sz="1800"/>
            </a:lvl4pPr>
            <a:lvl5pPr>
              <a:defRPr sz="1800"/>
            </a:lvl5pPr>
            <a:lvl6pPr>
              <a:defRPr sz="1800"/>
            </a:lvl6pPr>
            <a:lvl7pPr>
              <a:defRPr sz="1800"/>
            </a:lvl7pPr>
            <a:lvl8pPr>
              <a:defRPr sz="1800"/>
            </a:lvl8pPr>
            <a:lvl9pPr>
              <a:defRPr sz="1800"/>
            </a:lvl9pPr>
          </a:lstStyle>
          <a:p>
            <a:pPr lvl="0"/>
            <a:r>
              <a:rPr lang="fr-FR" dirty="0" smtClean="0"/>
              <a:t>Item 1</a:t>
            </a:r>
          </a:p>
          <a:p>
            <a:pPr lvl="0"/>
            <a:r>
              <a:rPr lang="fr-FR" dirty="0" err="1" smtClean="0"/>
              <a:t>Etc</a:t>
            </a:r>
            <a:endParaRPr lang="fr-FR" dirty="0" smtClean="0"/>
          </a:p>
          <a:p>
            <a:pPr lvl="1"/>
            <a:r>
              <a:rPr lang="fr-FR" dirty="0" smtClean="0"/>
              <a:t>Item 2</a:t>
            </a:r>
          </a:p>
          <a:p>
            <a:pPr lvl="1"/>
            <a:r>
              <a:rPr lang="fr-FR" dirty="0" err="1" smtClean="0"/>
              <a:t>Etc</a:t>
            </a:r>
            <a:endParaRPr lang="fr-FR" dirty="0" smtClean="0"/>
          </a:p>
          <a:p>
            <a:pPr lvl="2"/>
            <a:r>
              <a:rPr lang="fr-FR" dirty="0" smtClean="0"/>
              <a:t>Item 3</a:t>
            </a:r>
          </a:p>
          <a:p>
            <a:pPr lvl="2"/>
            <a:r>
              <a:rPr lang="fr-FR" dirty="0" err="1" smtClean="0"/>
              <a:t>Etc</a:t>
            </a:r>
            <a:endParaRPr lang="fr-FR" dirty="0" smtClean="0"/>
          </a:p>
        </p:txBody>
      </p:sp>
      <p:sp>
        <p:nvSpPr>
          <p:cNvPr id="14" name="Espace réservé du contenu 3"/>
          <p:cNvSpPr>
            <a:spLocks noGrp="1"/>
          </p:cNvSpPr>
          <p:nvPr>
            <p:ph sz="half" idx="2" hasCustomPrompt="1"/>
          </p:nvPr>
        </p:nvSpPr>
        <p:spPr>
          <a:xfrm>
            <a:off x="4648200" y="1600200"/>
            <a:ext cx="4038600" cy="4525963"/>
          </a:xfrm>
          <a:prstGeom prst="rect">
            <a:avLst/>
          </a:prstGeom>
        </p:spPr>
        <p:txBody>
          <a:bodyPr/>
          <a:lstStyle>
            <a:lvl1pPr>
              <a:defRPr sz="2800">
                <a:solidFill>
                  <a:schemeClr val="tx2">
                    <a:lumMod val="75000"/>
                  </a:schemeClr>
                </a:solidFill>
              </a:defRPr>
            </a:lvl1pPr>
            <a:lvl2pPr marL="742950" indent="-285750">
              <a:buFont typeface="Courier New" panose="02070309020205020404" pitchFamily="49" charset="0"/>
              <a:buChar char="o"/>
              <a:defRPr sz="2400">
                <a:solidFill>
                  <a:schemeClr val="tx2">
                    <a:lumMod val="75000"/>
                  </a:schemeClr>
                </a:solidFill>
              </a:defRPr>
            </a:lvl2pPr>
            <a:lvl3pPr>
              <a:buFontTx/>
              <a:buChar char="-"/>
              <a:defRPr sz="2000">
                <a:solidFill>
                  <a:srgbClr val="259CD3"/>
                </a:solidFill>
              </a:defRPr>
            </a:lvl3pPr>
            <a:lvl4pPr>
              <a:defRPr sz="1800"/>
            </a:lvl4pPr>
            <a:lvl5pPr>
              <a:defRPr sz="1800"/>
            </a:lvl5pPr>
            <a:lvl6pPr>
              <a:defRPr sz="1800"/>
            </a:lvl6pPr>
            <a:lvl7pPr>
              <a:defRPr sz="1800"/>
            </a:lvl7pPr>
            <a:lvl8pPr>
              <a:defRPr sz="1800"/>
            </a:lvl8pPr>
            <a:lvl9pPr>
              <a:defRPr sz="1800"/>
            </a:lvl9pPr>
          </a:lstStyle>
          <a:p>
            <a:pPr lvl="0"/>
            <a:r>
              <a:rPr lang="fr-FR" dirty="0" smtClean="0"/>
              <a:t>Item 1</a:t>
            </a:r>
          </a:p>
          <a:p>
            <a:pPr lvl="0"/>
            <a:r>
              <a:rPr lang="fr-FR" dirty="0" err="1" smtClean="0"/>
              <a:t>Etc</a:t>
            </a:r>
            <a:endParaRPr lang="fr-FR" dirty="0" smtClean="0"/>
          </a:p>
          <a:p>
            <a:pPr lvl="1"/>
            <a:r>
              <a:rPr lang="fr-FR" dirty="0" smtClean="0"/>
              <a:t>Item 2</a:t>
            </a:r>
          </a:p>
          <a:p>
            <a:pPr lvl="1"/>
            <a:r>
              <a:rPr lang="fr-FR" dirty="0" err="1" smtClean="0"/>
              <a:t>Etc</a:t>
            </a:r>
            <a:endParaRPr lang="fr-FR" dirty="0" smtClean="0"/>
          </a:p>
          <a:p>
            <a:pPr lvl="2"/>
            <a:r>
              <a:rPr lang="fr-FR" dirty="0" smtClean="0"/>
              <a:t>Item 3</a:t>
            </a:r>
          </a:p>
          <a:p>
            <a:pPr lvl="2"/>
            <a:r>
              <a:rPr lang="fr-FR" dirty="0" err="1" smtClean="0"/>
              <a:t>Etc</a:t>
            </a:r>
            <a:endParaRPr lang="fr-FR" dirty="0" smtClean="0"/>
          </a:p>
        </p:txBody>
      </p:sp>
      <p:sp>
        <p:nvSpPr>
          <p:cNvPr id="15" name="Titre 1"/>
          <p:cNvSpPr>
            <a:spLocks noGrp="1"/>
          </p:cNvSpPr>
          <p:nvPr>
            <p:ph type="ctrTitle" hasCustomPrompt="1"/>
          </p:nvPr>
        </p:nvSpPr>
        <p:spPr>
          <a:xfrm>
            <a:off x="179512" y="116632"/>
            <a:ext cx="7772400" cy="1470025"/>
          </a:xfrm>
          <a:prstGeom prst="rect">
            <a:avLst/>
          </a:prstGeom>
        </p:spPr>
        <p:txBody>
          <a:bodyPr/>
          <a:lstStyle>
            <a:lvl1pPr algn="l">
              <a:defRPr b="1">
                <a:solidFill>
                  <a:schemeClr val="tx1">
                    <a:lumMod val="65000"/>
                    <a:lumOff val="35000"/>
                  </a:schemeClr>
                </a:solidFill>
              </a:defRPr>
            </a:lvl1pPr>
          </a:lstStyle>
          <a:p>
            <a:r>
              <a:rPr lang="fr-FR" dirty="0" err="1" smtClean="0"/>
              <a:t>Title</a:t>
            </a:r>
            <a:r>
              <a:rPr lang="fr-FR" dirty="0" smtClean="0"/>
              <a:t> of the slide</a:t>
            </a:r>
            <a:endParaRPr lang="fr-FR" dirty="0"/>
          </a:p>
        </p:txBody>
      </p:sp>
    </p:spTree>
    <p:extLst>
      <p:ext uri="{BB962C8B-B14F-4D97-AF65-F5344CB8AC3E}">
        <p14:creationId xmlns:p14="http://schemas.microsoft.com/office/powerpoint/2010/main" val="31896256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558481320"/>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de-D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E80EAD-1A3F-495A-864E-131352CA955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7239774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5_Vide">
    <p:spTree>
      <p:nvGrpSpPr>
        <p:cNvPr id="1" name=""/>
        <p:cNvGrpSpPr/>
        <p:nvPr/>
      </p:nvGrpSpPr>
      <p:grpSpPr>
        <a:xfrm>
          <a:off x="0" y="0"/>
          <a:ext cx="0" cy="0"/>
          <a:chOff x="0" y="0"/>
          <a:chExt cx="0" cy="0"/>
        </a:xfrm>
      </p:grpSpPr>
      <p:sp>
        <p:nvSpPr>
          <p:cNvPr id="12" name="Rectangle 11"/>
          <p:cNvSpPr/>
          <p:nvPr userDrawn="1"/>
        </p:nvSpPr>
        <p:spPr>
          <a:xfrm>
            <a:off x="2015716" y="1663451"/>
            <a:ext cx="1656184" cy="162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b="0">
              <a:solidFill>
                <a:prstClr val="white"/>
              </a:solidFill>
            </a:endParaRPr>
          </a:p>
        </p:txBody>
      </p:sp>
      <p:sp>
        <p:nvSpPr>
          <p:cNvPr id="13" name="Rectangle 12"/>
          <p:cNvSpPr/>
          <p:nvPr userDrawn="1"/>
        </p:nvSpPr>
        <p:spPr>
          <a:xfrm>
            <a:off x="1319808" y="6453336"/>
            <a:ext cx="7212632" cy="3088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b="0">
              <a:solidFill>
                <a:prstClr val="white"/>
              </a:solidFill>
            </a:endParaRPr>
          </a:p>
        </p:txBody>
      </p:sp>
      <p:sp>
        <p:nvSpPr>
          <p:cNvPr id="2" name="Espace réservé de la date 1"/>
          <p:cNvSpPr>
            <a:spLocks noGrp="1"/>
          </p:cNvSpPr>
          <p:nvPr>
            <p:ph type="dt" sz="half" idx="10"/>
          </p:nvPr>
        </p:nvSpPr>
        <p:spPr/>
        <p:txBody>
          <a:bodyPr/>
          <a:lstStyle/>
          <a:p>
            <a:fld id="{7055E2EF-081D-45A6-9649-AD478673A707}" type="datetime1">
              <a:rPr lang="fr-FR" smtClean="0">
                <a:solidFill>
                  <a:prstClr val="black">
                    <a:tint val="75000"/>
                  </a:prstClr>
                </a:solidFill>
              </a:rPr>
              <a:pPr/>
              <a:t>25/10/2016</a:t>
            </a:fld>
            <a:endParaRPr lang="fr-BE">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BE">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solidFill>
                  <a:prstClr val="black">
                    <a:tint val="75000"/>
                  </a:prstClr>
                </a:solidFill>
              </a:rPr>
              <a:pPr/>
              <a:t>‹#›</a:t>
            </a:fld>
            <a:endParaRPr lang="fr-BE">
              <a:solidFill>
                <a:prstClr val="black">
                  <a:tint val="75000"/>
                </a:prstClr>
              </a:solidFill>
            </a:endParaRPr>
          </a:p>
        </p:txBody>
      </p:sp>
    </p:spTree>
    <p:extLst>
      <p:ext uri="{BB962C8B-B14F-4D97-AF65-F5344CB8AC3E}">
        <p14:creationId xmlns:p14="http://schemas.microsoft.com/office/powerpoint/2010/main" val="3398302136"/>
      </p:ext>
    </p:extLst>
  </p:cSld>
  <p:clrMapOvr>
    <a:masterClrMapping/>
  </p:clrMapOvr>
  <p:transition spd="slow">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re de section">
    <p:spTree>
      <p:nvGrpSpPr>
        <p:cNvPr id="1" name=""/>
        <p:cNvGrpSpPr/>
        <p:nvPr/>
      </p:nvGrpSpPr>
      <p:grpSpPr>
        <a:xfrm>
          <a:off x="0" y="0"/>
          <a:ext cx="0" cy="0"/>
          <a:chOff x="0" y="0"/>
          <a:chExt cx="0" cy="0"/>
        </a:xfrm>
      </p:grpSpPr>
      <p:sp>
        <p:nvSpPr>
          <p:cNvPr id="2" name="Rectangle 1"/>
          <p:cNvSpPr/>
          <p:nvPr userDrawn="1"/>
        </p:nvSpPr>
        <p:spPr>
          <a:xfrm>
            <a:off x="1400164" y="4293096"/>
            <a:ext cx="6552728" cy="1261884"/>
          </a:xfrm>
          <a:prstGeom prst="rect">
            <a:avLst/>
          </a:prstGeom>
        </p:spPr>
        <p:txBody>
          <a:bodyPr wrap="square">
            <a:spAutoFit/>
          </a:bodyPr>
          <a:lstStyle/>
          <a:p>
            <a:pPr algn="ctr" fontAlgn="auto">
              <a:spcBef>
                <a:spcPts val="0"/>
              </a:spcBef>
              <a:spcAft>
                <a:spcPts val="0"/>
              </a:spcAft>
            </a:pPr>
            <a:endParaRPr lang="en-GB" sz="4000" dirty="0">
              <a:solidFill>
                <a:srgbClr val="002060"/>
              </a:solidFill>
              <a:latin typeface="Calibri"/>
              <a:cs typeface="Raleway"/>
            </a:endParaRPr>
          </a:p>
          <a:p>
            <a:pPr algn="ctr" fontAlgn="auto">
              <a:spcBef>
                <a:spcPts val="0"/>
              </a:spcBef>
              <a:spcAft>
                <a:spcPts val="0"/>
              </a:spcAft>
            </a:pPr>
            <a:r>
              <a:rPr lang="en-GB" sz="3600" dirty="0">
                <a:solidFill>
                  <a:srgbClr val="259CD3"/>
                </a:solidFill>
                <a:latin typeface="Calibri"/>
                <a:cs typeface="Raleway"/>
              </a:rPr>
              <a:t>www.networld2020.eu</a:t>
            </a:r>
          </a:p>
        </p:txBody>
      </p:sp>
    </p:spTree>
    <p:extLst>
      <p:ext uri="{BB962C8B-B14F-4D97-AF65-F5344CB8AC3E}">
        <p14:creationId xmlns:p14="http://schemas.microsoft.com/office/powerpoint/2010/main" val="1010034358"/>
      </p:ext>
    </p:extLst>
  </p:cSld>
  <p:clrMapOvr>
    <a:masterClrMapping/>
  </p:clrMapOvr>
  <p:transition spd="slow">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Diapositive de titre">
    <p:spTree>
      <p:nvGrpSpPr>
        <p:cNvPr id="1" name=""/>
        <p:cNvGrpSpPr/>
        <p:nvPr/>
      </p:nvGrpSpPr>
      <p:grpSpPr>
        <a:xfrm>
          <a:off x="0" y="0"/>
          <a:ext cx="0" cy="0"/>
          <a:chOff x="0" y="0"/>
          <a:chExt cx="0" cy="0"/>
        </a:xfrm>
      </p:grpSpPr>
      <p:sp>
        <p:nvSpPr>
          <p:cNvPr id="7" name="ZoneTexte 6"/>
          <p:cNvSpPr txBox="1"/>
          <p:nvPr userDrawn="1"/>
        </p:nvSpPr>
        <p:spPr>
          <a:xfrm>
            <a:off x="899592" y="1731007"/>
            <a:ext cx="7560840" cy="707886"/>
          </a:xfrm>
          <a:prstGeom prst="rect">
            <a:avLst/>
          </a:prstGeom>
          <a:noFill/>
        </p:spPr>
        <p:txBody>
          <a:bodyPr wrap="square" rtlCol="0">
            <a:spAutoFit/>
          </a:bodyPr>
          <a:lstStyle/>
          <a:p>
            <a:pPr algn="ctr" fontAlgn="auto">
              <a:spcBef>
                <a:spcPts val="0"/>
              </a:spcBef>
              <a:spcAft>
                <a:spcPts val="0"/>
              </a:spcAft>
            </a:pPr>
            <a:r>
              <a:rPr lang="en-US" sz="4000" dirty="0" smtClean="0">
                <a:solidFill>
                  <a:srgbClr val="002060"/>
                </a:solidFill>
                <a:latin typeface="Calibri"/>
              </a:rPr>
              <a:t>The 5G Infrastructure Association</a:t>
            </a:r>
            <a:endParaRPr lang="fr-FR" sz="4000" dirty="0">
              <a:solidFill>
                <a:srgbClr val="002060"/>
              </a:solidFill>
              <a:latin typeface="Calibri"/>
            </a:endParaRPr>
          </a:p>
        </p:txBody>
      </p:sp>
    </p:spTree>
    <p:extLst>
      <p:ext uri="{BB962C8B-B14F-4D97-AF65-F5344CB8AC3E}">
        <p14:creationId xmlns:p14="http://schemas.microsoft.com/office/powerpoint/2010/main" val="94445739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Diapositive de titre">
    <p:spTree>
      <p:nvGrpSpPr>
        <p:cNvPr id="1" name=""/>
        <p:cNvGrpSpPr/>
        <p:nvPr/>
      </p:nvGrpSpPr>
      <p:grpSpPr>
        <a:xfrm>
          <a:off x="0" y="0"/>
          <a:ext cx="0" cy="0"/>
          <a:chOff x="0" y="0"/>
          <a:chExt cx="0" cy="0"/>
        </a:xfrm>
      </p:grpSpPr>
      <p:sp>
        <p:nvSpPr>
          <p:cNvPr id="7" name="ZoneTexte 6"/>
          <p:cNvSpPr txBox="1"/>
          <p:nvPr userDrawn="1"/>
        </p:nvSpPr>
        <p:spPr>
          <a:xfrm>
            <a:off x="1619672" y="1763997"/>
            <a:ext cx="6048672" cy="1323439"/>
          </a:xfrm>
          <a:prstGeom prst="rect">
            <a:avLst/>
          </a:prstGeom>
          <a:noFill/>
        </p:spPr>
        <p:txBody>
          <a:bodyPr wrap="square" rtlCol="0">
            <a:spAutoFit/>
          </a:bodyPr>
          <a:lstStyle/>
          <a:p>
            <a:pPr algn="ctr" fontAlgn="auto">
              <a:spcBef>
                <a:spcPts val="0"/>
              </a:spcBef>
              <a:spcAft>
                <a:spcPts val="0"/>
              </a:spcAft>
            </a:pPr>
            <a:r>
              <a:rPr lang="en-US" sz="4000" dirty="0" smtClean="0">
                <a:solidFill>
                  <a:srgbClr val="002060"/>
                </a:solidFill>
                <a:latin typeface="Calibri"/>
              </a:rPr>
              <a:t>The 5G Infrastructure Public-Private Partnership</a:t>
            </a:r>
            <a:endParaRPr lang="fr-FR" sz="4000" dirty="0">
              <a:solidFill>
                <a:srgbClr val="002060"/>
              </a:solidFill>
              <a:latin typeface="Calibri"/>
            </a:endParaRPr>
          </a:p>
        </p:txBody>
      </p:sp>
    </p:spTree>
    <p:extLst>
      <p:ext uri="{BB962C8B-B14F-4D97-AF65-F5344CB8AC3E}">
        <p14:creationId xmlns:p14="http://schemas.microsoft.com/office/powerpoint/2010/main" val="1087130738"/>
      </p:ext>
    </p:extLst>
  </p:cSld>
  <p:clrMapOvr>
    <a:masterClrMapping/>
  </p:clrMapOvr>
  <p:transition>
    <p:rand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en-US"/>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E1E048-4843-4569-91D4-6D681A94C6C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835661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de-DE" dirty="0" smtClean="0"/>
              <a:t>Click </a:t>
            </a:r>
            <a:r>
              <a:rPr lang="de-DE" dirty="0" err="1" smtClean="0"/>
              <a:t>to</a:t>
            </a:r>
            <a:r>
              <a:rPr lang="de-DE" dirty="0" smtClean="0"/>
              <a:t> </a:t>
            </a:r>
            <a:r>
              <a:rPr lang="de-DE" dirty="0" err="1" smtClean="0"/>
              <a:t>edit</a:t>
            </a:r>
            <a:r>
              <a:rPr lang="de-DE" dirty="0" smtClean="0"/>
              <a: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BFB81A8-D1D2-4C83-B442-731984EC8A6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042619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Click </a:t>
            </a:r>
            <a:r>
              <a:rPr lang="de-DE" dirty="0" err="1" smtClean="0"/>
              <a:t>to</a:t>
            </a:r>
            <a:r>
              <a:rPr lang="de-DE" dirty="0" smtClean="0"/>
              <a:t> </a:t>
            </a:r>
            <a:r>
              <a:rPr lang="de-DE" dirty="0" err="1" smtClean="0"/>
              <a:t>edit</a:t>
            </a:r>
            <a:r>
              <a:rPr lang="de-DE" dirty="0" smtClean="0"/>
              <a: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DFD1A07-64E8-44D3-AEC7-8AF6E08CA6B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73332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A67896-3236-4356-95B7-4127E686CF3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339642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de-D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smtClean="0"/>
              <a:t>Click </a:t>
            </a:r>
            <a:r>
              <a:rPr lang="de-DE" dirty="0" err="1" smtClean="0"/>
              <a:t>to</a:t>
            </a:r>
            <a:r>
              <a:rPr lang="de-DE" dirty="0" smtClean="0"/>
              <a:t> </a:t>
            </a:r>
            <a:r>
              <a:rPr lang="de-DE" dirty="0" err="1" smtClean="0"/>
              <a:t>edit</a:t>
            </a:r>
            <a:r>
              <a:rPr lang="de-DE" dirty="0" smtClean="0"/>
              <a:t> Master </a:t>
            </a:r>
            <a:r>
              <a:rPr lang="de-DE" dirty="0" err="1" smtClean="0"/>
              <a:t>text</a:t>
            </a:r>
            <a:r>
              <a:rPr lang="de-DE" dirty="0" smtClean="0"/>
              <a:t> </a:t>
            </a:r>
            <a:r>
              <a:rPr lang="de-DE" dirty="0" err="1" smtClean="0"/>
              <a:t>styles</a:t>
            </a:r>
            <a:endParaRPr lang="de-DE" dirty="0" smtClean="0"/>
          </a:p>
          <a:p>
            <a:pPr lvl="1"/>
            <a:r>
              <a:rPr lang="de-DE" dirty="0" smtClean="0"/>
              <a:t>Second </a:t>
            </a:r>
            <a:r>
              <a:rPr lang="de-DE" dirty="0" err="1" smtClean="0"/>
              <a:t>level</a:t>
            </a:r>
            <a:endParaRPr lang="de-DE" dirty="0" smtClean="0"/>
          </a:p>
          <a:p>
            <a:pPr lvl="2"/>
            <a:r>
              <a:rPr lang="de-DE" dirty="0" smtClean="0"/>
              <a:t>Third </a:t>
            </a:r>
            <a:r>
              <a:rPr lang="de-DE" dirty="0" err="1" smtClean="0"/>
              <a:t>level</a:t>
            </a:r>
            <a:endParaRPr lang="de-DE" dirty="0" smtClean="0"/>
          </a:p>
          <a:p>
            <a:pPr lvl="3"/>
            <a:r>
              <a:rPr lang="de-DE" dirty="0" err="1" smtClean="0"/>
              <a:t>Fourth</a:t>
            </a:r>
            <a:r>
              <a:rPr lang="de-DE" dirty="0" smtClean="0"/>
              <a:t> </a:t>
            </a:r>
            <a:r>
              <a:rPr lang="de-DE" dirty="0" err="1" smtClean="0"/>
              <a:t>level</a:t>
            </a:r>
            <a:endParaRPr lang="de-DE" dirty="0" smtClean="0"/>
          </a:p>
          <a:p>
            <a:pPr lvl="4"/>
            <a:r>
              <a:rPr lang="de-DE" dirty="0" err="1" smtClean="0"/>
              <a:t>Fifth</a:t>
            </a:r>
            <a:r>
              <a:rPr lang="de-DE" dirty="0" smtClean="0"/>
              <a:t> </a:t>
            </a:r>
            <a:r>
              <a:rPr lang="de-DE" dirty="0" err="1" smtClean="0"/>
              <a:t>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0E3F8C5-5115-439F-AA6D-CFD0E4EACEB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285050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de-D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41FCEE-F0FB-4E1F-906A-F4D144F028A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088272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4.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image" Target="../media/image6.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5.jpeg"/><Relationship Id="rId5" Type="http://schemas.openxmlformats.org/officeDocument/2006/relationships/slideLayout" Target="../slideLayouts/slideLayout29.xml"/><Relationship Id="rId10" Type="http://schemas.openxmlformats.org/officeDocument/2006/relationships/theme" Target="../theme/theme3.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altLang="en-US" smtClean="0"/>
              <a:t>Second level</a:t>
            </a:r>
            <a:endParaRPr lang="en-GB" altLang="en-US" smtClean="0"/>
          </a:p>
          <a:p>
            <a:pPr lvl="1"/>
            <a:r>
              <a:rPr lang="en-GB" altLang="en-US" smtClean="0"/>
              <a:t>Third level</a:t>
            </a:r>
          </a:p>
          <a:p>
            <a:pPr lvl="2"/>
            <a:r>
              <a:rPr lang="en-GB" altLang="en-US"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ea typeface="ＭＳ Ｐゴシック" charset="0"/>
                <a:cs typeface="+mn-cs"/>
              </a:defRPr>
            </a:lvl1pPr>
          </a:lstStyle>
          <a:p>
            <a:pPr>
              <a:defRPr/>
            </a:pPr>
            <a:endParaRPr lang="en-GB" b="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ea typeface="ＭＳ Ｐゴシック" charset="0"/>
                <a:cs typeface="+mn-cs"/>
              </a:defRPr>
            </a:lvl1pPr>
          </a:lstStyle>
          <a:p>
            <a:pPr>
              <a:defRPr/>
            </a:pPr>
            <a:endParaRPr lang="en-GB" b="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pPr>
              <a:defRPr/>
            </a:pPr>
            <a:fld id="{4DC8ED07-51AE-45FC-BC24-3651F7E9EC1C}" type="slidenum">
              <a:rPr lang="en-GB" b="0">
                <a:solidFill>
                  <a:srgbClr val="000000"/>
                </a:solidFill>
              </a:rPr>
              <a:pPr>
                <a:defRPr/>
              </a:pPr>
              <a:t>‹#›</a:t>
            </a:fld>
            <a:endParaRPr lang="en-GB" b="0">
              <a:solidFill>
                <a:srgbClr val="000000"/>
              </a:solidFill>
            </a:endParaRPr>
          </a:p>
        </p:txBody>
      </p:sp>
      <p:sp>
        <p:nvSpPr>
          <p:cNvPr id="15" name="Rectangle 14"/>
          <p:cNvSpPr/>
          <p:nvPr/>
        </p:nvSpPr>
        <p:spPr>
          <a:xfrm>
            <a:off x="0" y="0"/>
            <a:ext cx="9144000" cy="8366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sp>
        <p:nvSpPr>
          <p:cNvPr id="7" name="Rectangle 6"/>
          <p:cNvSpPr>
            <a:spLocks noChangeArrowheads="1"/>
          </p:cNvSpPr>
          <p:nvPr/>
        </p:nvSpPr>
        <p:spPr bwMode="auto">
          <a:xfrm>
            <a:off x="4262438" y="6659563"/>
            <a:ext cx="611187" cy="198437"/>
          </a:xfrm>
          <a:prstGeom prst="rect">
            <a:avLst/>
          </a:prstGeom>
          <a:solidFill>
            <a:srgbClr val="133176"/>
          </a:solidFill>
          <a:ln w="9525">
            <a:solidFill>
              <a:srgbClr val="133176"/>
            </a:solidFill>
            <a:miter lim="800000"/>
            <a:headEnd/>
            <a:tailEnd/>
          </a:ln>
          <a:effectLst>
            <a:outerShdw blurRad="63500"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a:solidFill>
                <a:srgbClr val="FFFFFF"/>
              </a:solidFill>
              <a:latin typeface="Verdana"/>
            </a:endParaRPr>
          </a:p>
        </p:txBody>
      </p:sp>
      <p:pic>
        <p:nvPicPr>
          <p:cNvPr id="1033" name="Picture 17" descr="LOGO CE_Vertical_EN_NEG_quadri_H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3957638" y="0"/>
            <a:ext cx="1436687"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1861978"/>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 id="2147483887" r:id="rId12"/>
    <p:sldLayoutId id="2147483911" r:id="rId13"/>
  </p:sldLayoutIdLst>
  <p:timing>
    <p:tnLst>
      <p:par>
        <p:cTn id="1" dur="indefinite" restart="never" nodeType="tmRoot"/>
      </p:par>
    </p:tnLst>
  </p:timing>
  <p:hf hdr="0" ftr="0" dt="0"/>
  <p:txStyles>
    <p:titleStyle>
      <a:lvl1pPr marL="358775" indent="-358775" algn="l" rtl="0" eaLnBrk="0" fontAlgn="base" hangingPunct="0">
        <a:spcBef>
          <a:spcPct val="0"/>
        </a:spcBef>
        <a:spcAft>
          <a:spcPct val="0"/>
        </a:spcAft>
        <a:defRPr sz="3000" b="1">
          <a:solidFill>
            <a:srgbClr val="0F5494"/>
          </a:solidFill>
          <a:latin typeface="+mj-lt"/>
          <a:ea typeface="+mj-ea"/>
          <a:cs typeface="ＭＳ Ｐゴシック" charset="0"/>
        </a:defRPr>
      </a:lvl1pPr>
      <a:lvl2pPr marL="358775" indent="-358775" algn="l" rtl="0" eaLnBrk="0" fontAlgn="base" hangingPunct="0">
        <a:spcBef>
          <a:spcPct val="0"/>
        </a:spcBef>
        <a:spcAft>
          <a:spcPct val="0"/>
        </a:spcAft>
        <a:defRPr sz="3000" b="1">
          <a:solidFill>
            <a:srgbClr val="0F5494"/>
          </a:solidFill>
          <a:latin typeface="Verdana" charset="0"/>
          <a:ea typeface="ＭＳ Ｐゴシック" charset="0"/>
          <a:cs typeface="ＭＳ Ｐゴシック" charset="0"/>
        </a:defRPr>
      </a:lvl2pPr>
      <a:lvl3pPr marL="358775" indent="-358775" algn="l" rtl="0" eaLnBrk="0" fontAlgn="base" hangingPunct="0">
        <a:spcBef>
          <a:spcPct val="0"/>
        </a:spcBef>
        <a:spcAft>
          <a:spcPct val="0"/>
        </a:spcAft>
        <a:defRPr sz="3000" b="1">
          <a:solidFill>
            <a:srgbClr val="0F5494"/>
          </a:solidFill>
          <a:latin typeface="Verdana" charset="0"/>
          <a:ea typeface="ＭＳ Ｐゴシック" charset="0"/>
          <a:cs typeface="ＭＳ Ｐゴシック" charset="0"/>
        </a:defRPr>
      </a:lvl3pPr>
      <a:lvl4pPr marL="358775" indent="-358775" algn="l" rtl="0" eaLnBrk="0" fontAlgn="base" hangingPunct="0">
        <a:spcBef>
          <a:spcPct val="0"/>
        </a:spcBef>
        <a:spcAft>
          <a:spcPct val="0"/>
        </a:spcAft>
        <a:defRPr sz="3000" b="1">
          <a:solidFill>
            <a:srgbClr val="0F5494"/>
          </a:solidFill>
          <a:latin typeface="Verdana" charset="0"/>
          <a:ea typeface="ＭＳ Ｐゴシック" charset="0"/>
          <a:cs typeface="ＭＳ Ｐゴシック" charset="0"/>
        </a:defRPr>
      </a:lvl4pPr>
      <a:lvl5pPr marL="358775" indent="-358775" algn="l" rtl="0" eaLnBrk="0" fontAlgn="base" hangingPunct="0">
        <a:spcBef>
          <a:spcPct val="0"/>
        </a:spcBef>
        <a:spcAft>
          <a:spcPct val="0"/>
        </a:spcAft>
        <a:defRPr sz="3000" b="1">
          <a:solidFill>
            <a:srgbClr val="0F5494"/>
          </a:solidFill>
          <a:latin typeface="Verdana" charset="0"/>
          <a:ea typeface="ＭＳ Ｐゴシック" charset="0"/>
          <a:cs typeface="ＭＳ Ｐゴシック" charset="0"/>
        </a:defRPr>
      </a:lvl5pPr>
      <a:lvl6pPr marL="815975" algn="l" rtl="0" fontAlgn="base">
        <a:spcBef>
          <a:spcPct val="0"/>
        </a:spcBef>
        <a:spcAft>
          <a:spcPct val="0"/>
        </a:spcAft>
        <a:defRPr sz="3000" b="1">
          <a:solidFill>
            <a:srgbClr val="0F5494"/>
          </a:solidFill>
          <a:latin typeface="Verdana" charset="0"/>
          <a:ea typeface="ＭＳ Ｐゴシック" charset="0"/>
        </a:defRPr>
      </a:lvl6pPr>
      <a:lvl7pPr marL="1273175" algn="l" rtl="0" fontAlgn="base">
        <a:spcBef>
          <a:spcPct val="0"/>
        </a:spcBef>
        <a:spcAft>
          <a:spcPct val="0"/>
        </a:spcAft>
        <a:defRPr sz="3000" b="1">
          <a:solidFill>
            <a:srgbClr val="0F5494"/>
          </a:solidFill>
          <a:latin typeface="Verdana" charset="0"/>
          <a:ea typeface="ＭＳ Ｐゴシック" charset="0"/>
        </a:defRPr>
      </a:lvl7pPr>
      <a:lvl8pPr marL="1730375" algn="l" rtl="0" fontAlgn="base">
        <a:spcBef>
          <a:spcPct val="0"/>
        </a:spcBef>
        <a:spcAft>
          <a:spcPct val="0"/>
        </a:spcAft>
        <a:defRPr sz="3000" b="1">
          <a:solidFill>
            <a:srgbClr val="0F5494"/>
          </a:solidFill>
          <a:latin typeface="Verdana" charset="0"/>
          <a:ea typeface="ＭＳ Ｐゴシック" charset="0"/>
        </a:defRPr>
      </a:lvl8pPr>
      <a:lvl9pPr marL="2187575" algn="l" rtl="0" fontAlgn="base">
        <a:spcBef>
          <a:spcPct val="0"/>
        </a:spcBef>
        <a:spcAft>
          <a:spcPct val="0"/>
        </a:spcAft>
        <a:defRPr sz="3000" b="1">
          <a:solidFill>
            <a:srgbClr val="0F5494"/>
          </a:solidFill>
          <a:latin typeface="Verdana" charset="0"/>
          <a:ea typeface="ＭＳ Ｐゴシック"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ＭＳ Ｐゴシック" charset="0"/>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ea typeface="+mn-ea"/>
        </a:defRPr>
      </a:lvl2pPr>
      <a:lvl3pPr marL="1143000" indent="-228600" algn="l" rtl="0" eaLnBrk="0" fontAlgn="base" hangingPunct="0">
        <a:spcBef>
          <a:spcPct val="20000"/>
        </a:spcBef>
        <a:spcAft>
          <a:spcPct val="0"/>
        </a:spcAft>
        <a:defRPr sz="1400">
          <a:solidFill>
            <a:srgbClr val="0F5494"/>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Arial" charset="0"/>
          <a:ea typeface="+mn-ea"/>
        </a:defRPr>
      </a:lvl4pPr>
      <a:lvl5pPr marL="2057400" indent="-228600" algn="l" rtl="0" eaLnBrk="0" fontAlgn="base" hangingPunct="0">
        <a:spcBef>
          <a:spcPct val="20000"/>
        </a:spcBef>
        <a:spcAft>
          <a:spcPct val="0"/>
        </a:spcAft>
        <a:buChar char="»"/>
        <a:defRPr sz="2000">
          <a:solidFill>
            <a:schemeClr val="tx1"/>
          </a:solidFill>
          <a:latin typeface="Arial" charset="0"/>
          <a:ea typeface="+mn-ea"/>
        </a:defRPr>
      </a:lvl5pPr>
      <a:lvl6pPr marL="2514600" indent="-228600" algn="l" rtl="0" fontAlgn="base">
        <a:spcBef>
          <a:spcPct val="20000"/>
        </a:spcBef>
        <a:spcAft>
          <a:spcPct val="0"/>
        </a:spcAft>
        <a:buChar char="»"/>
        <a:defRPr sz="2000">
          <a:solidFill>
            <a:schemeClr val="tx1"/>
          </a:solidFill>
          <a:latin typeface="Arial" charset="0"/>
          <a:ea typeface="+mn-ea"/>
        </a:defRPr>
      </a:lvl6pPr>
      <a:lvl7pPr marL="2971800" indent="-228600" algn="l" rtl="0" fontAlgn="base">
        <a:spcBef>
          <a:spcPct val="20000"/>
        </a:spcBef>
        <a:spcAft>
          <a:spcPct val="0"/>
        </a:spcAft>
        <a:buChar char="»"/>
        <a:defRPr sz="2000">
          <a:solidFill>
            <a:schemeClr val="tx1"/>
          </a:solidFill>
          <a:latin typeface="Arial" charset="0"/>
          <a:ea typeface="+mn-ea"/>
        </a:defRPr>
      </a:lvl7pPr>
      <a:lvl8pPr marL="3429000" indent="-228600" algn="l" rtl="0" fontAlgn="base">
        <a:spcBef>
          <a:spcPct val="20000"/>
        </a:spcBef>
        <a:spcAft>
          <a:spcPct val="0"/>
        </a:spcAft>
        <a:buChar char="»"/>
        <a:defRPr sz="2000">
          <a:solidFill>
            <a:schemeClr val="tx1"/>
          </a:solidFill>
          <a:latin typeface="Arial" charset="0"/>
          <a:ea typeface="+mn-ea"/>
        </a:defRPr>
      </a:lvl8pPr>
      <a:lvl9pPr marL="3886200" indent="-228600" algn="l" rtl="0" fontAlgn="base">
        <a:spcBef>
          <a:spcPct val="20000"/>
        </a:spcBef>
        <a:spcAft>
          <a:spcPct val="0"/>
        </a:spcAft>
        <a:buChar char="»"/>
        <a:defRPr sz="2000">
          <a:solidFill>
            <a:schemeClr val="tx1"/>
          </a:solidFill>
          <a:latin typeface="Arial" charset="0"/>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BE"/>
              <a:t>Second level</a:t>
            </a:r>
            <a:endParaRPr lang="en-GB"/>
          </a:p>
          <a:p>
            <a:pPr lvl="1"/>
            <a:r>
              <a:rPr lang="en-GB"/>
              <a:t>Third level</a:t>
            </a:r>
          </a:p>
          <a:p>
            <a:pPr lvl="2"/>
            <a:r>
              <a:rPr lang="en-GB"/>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pitchFamily="34" charset="0"/>
                <a:ea typeface="+mn-ea"/>
                <a:cs typeface="+mn-cs"/>
              </a:defRPr>
            </a:lvl1pPr>
          </a:lstStyle>
          <a:p>
            <a:pPr>
              <a:defRPr/>
            </a:pPr>
            <a:endParaRPr lang="en-GB" altLang="en-US" b="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pitchFamily="34" charset="0"/>
                <a:ea typeface="+mn-ea"/>
                <a:cs typeface="+mn-cs"/>
              </a:defRPr>
            </a:lvl1pPr>
          </a:lstStyle>
          <a:p>
            <a:pPr>
              <a:defRPr/>
            </a:pPr>
            <a:endParaRPr lang="en-GB" altLang="en-US" b="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fld id="{09B08224-ABEA-1648-96CC-A6B9C3FC24CB}" type="slidenum">
              <a:rPr lang="en-GB" b="0">
                <a:solidFill>
                  <a:srgbClr val="000000"/>
                </a:solidFill>
                <a:ea typeface="ＭＳ Ｐゴシック" charset="0"/>
                <a:cs typeface="Arial" charset="0"/>
              </a:rPr>
              <a:pPr/>
              <a:t>‹#›</a:t>
            </a:fld>
            <a:endParaRPr lang="en-GB" b="0">
              <a:solidFill>
                <a:srgbClr val="000000"/>
              </a:solidFill>
              <a:ea typeface="ＭＳ Ｐゴシック" charset="0"/>
              <a:cs typeface="Arial" charset="0"/>
            </a:endParaRPr>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sp>
        <p:nvSpPr>
          <p:cNvPr id="7" name="Rectangle 6"/>
          <p:cNvSpPr>
            <a:spLocks noChangeArrowheads="1"/>
          </p:cNvSpPr>
          <p:nvPr/>
        </p:nvSpPr>
        <p:spPr bwMode="auto">
          <a:xfrm>
            <a:off x="4262438" y="6659563"/>
            <a:ext cx="611187" cy="198437"/>
          </a:xfrm>
          <a:prstGeom prst="rect">
            <a:avLst/>
          </a:prstGeom>
          <a:solidFill>
            <a:srgbClr val="133176"/>
          </a:solidFill>
          <a:ln w="9525">
            <a:solidFill>
              <a:srgbClr val="133176"/>
            </a:solidFill>
            <a:miter lim="800000"/>
            <a:headEnd/>
            <a:tailEnd/>
          </a:ln>
          <a:effectLst>
            <a:outerShdw blurRad="40000"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a:solidFill>
                <a:srgbClr val="FFFFFF"/>
              </a:solidFill>
              <a:latin typeface="Verdana"/>
              <a:ea typeface="ＭＳ Ｐゴシック" charset="0"/>
              <a:cs typeface="Arial" charset="0"/>
            </a:endParaRPr>
          </a:p>
        </p:txBody>
      </p:sp>
      <p:pic>
        <p:nvPicPr>
          <p:cNvPr id="1033" name="Picture 17" descr="LOGO CE_Vertical_EN_NEG_quadri_H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95763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6521822"/>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marL="358775" indent="-358775" algn="l" rtl="0" eaLnBrk="0" fontAlgn="base" hangingPunct="0">
        <a:spcBef>
          <a:spcPct val="0"/>
        </a:spcBef>
        <a:spcAft>
          <a:spcPct val="0"/>
        </a:spcAft>
        <a:defRPr sz="3000" b="1">
          <a:solidFill>
            <a:srgbClr val="0F5494"/>
          </a:solidFill>
          <a:latin typeface="+mj-lt"/>
          <a:ea typeface="ＭＳ Ｐゴシック" charset="0"/>
          <a:cs typeface="+mj-cs"/>
        </a:defRPr>
      </a:lvl1pPr>
      <a:lvl2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0"/>
        </a:defRPr>
      </a:lvl2pPr>
      <a:lvl3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0"/>
        </a:defRPr>
      </a:lvl3pPr>
      <a:lvl4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0"/>
        </a:defRPr>
      </a:lvl4pPr>
      <a:lvl5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ＭＳ Ｐゴシック" charset="0"/>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ea typeface="ＭＳ Ｐゴシック" charset="0"/>
        </a:defRPr>
      </a:lvl2pPr>
      <a:lvl3pPr marL="1143000" indent="-228600" algn="l" rtl="0" eaLnBrk="0" fontAlgn="base" hangingPunct="0">
        <a:spcBef>
          <a:spcPct val="20000"/>
        </a:spcBef>
        <a:spcAft>
          <a:spcPct val="0"/>
        </a:spcAft>
        <a:defRPr sz="1400">
          <a:solidFill>
            <a:srgbClr val="0F5494"/>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rot="5400000">
            <a:off x="5623010" y="3337013"/>
            <a:ext cx="6858004" cy="1839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sz="1800" b="0">
              <a:solidFill>
                <a:prstClr val="white"/>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fr-FR" b="0">
              <a:solidFill>
                <a:prstClr val="black">
                  <a:tint val="75000"/>
                </a:prstClr>
              </a:solidFill>
              <a:latin typeface="Calibri"/>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07403425-B7E0-46C9-8668-1D222311AF4A}" type="slidenum">
              <a:rPr lang="fr-FR" b="0" smtClean="0">
                <a:solidFill>
                  <a:prstClr val="black">
                    <a:tint val="75000"/>
                  </a:prstClr>
                </a:solidFill>
                <a:latin typeface="Calibri"/>
              </a:rPr>
              <a:pPr fontAlgn="auto">
                <a:spcBef>
                  <a:spcPts val="0"/>
                </a:spcBef>
                <a:spcAft>
                  <a:spcPts val="0"/>
                </a:spcAft>
              </a:pPr>
              <a:t>‹#›</a:t>
            </a:fld>
            <a:endParaRPr lang="fr-FR" b="0">
              <a:solidFill>
                <a:prstClr val="black">
                  <a:tint val="75000"/>
                </a:prstClr>
              </a:solidFill>
              <a:latin typeface="Calibri"/>
            </a:endParaRP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06B8CE7-3762-4D49-BFC5-7FD586BA3559}" type="datetime1">
              <a:rPr lang="en-GB" b="0" smtClean="0">
                <a:solidFill>
                  <a:prstClr val="black">
                    <a:tint val="75000"/>
                  </a:prstClr>
                </a:solidFill>
                <a:latin typeface="Calibri"/>
              </a:rPr>
              <a:pPr fontAlgn="auto">
                <a:spcBef>
                  <a:spcPts val="0"/>
                </a:spcBef>
                <a:spcAft>
                  <a:spcPts val="0"/>
                </a:spcAft>
              </a:pPr>
              <a:t>25/10/2016</a:t>
            </a:fld>
            <a:endParaRPr lang="fr-FR" b="0">
              <a:solidFill>
                <a:prstClr val="black">
                  <a:tint val="75000"/>
                </a:prstClr>
              </a:solidFill>
              <a:latin typeface="Calibri"/>
            </a:endParaRPr>
          </a:p>
        </p:txBody>
      </p:sp>
      <p:sp>
        <p:nvSpPr>
          <p:cNvPr id="10" name="Titre 1"/>
          <p:cNvSpPr txBox="1">
            <a:spLocks/>
          </p:cNvSpPr>
          <p:nvPr userDrawn="1"/>
        </p:nvSpPr>
        <p:spPr>
          <a:xfrm>
            <a:off x="1187625" y="19237"/>
            <a:ext cx="7772400" cy="103349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fr-FR" b="0" dirty="0">
              <a:solidFill>
                <a:srgbClr val="002060"/>
              </a:solidFill>
            </a:endParaRPr>
          </a:p>
        </p:txBody>
      </p:sp>
      <p:sp>
        <p:nvSpPr>
          <p:cNvPr id="11" name="Rectangle 10"/>
          <p:cNvSpPr/>
          <p:nvPr userDrawn="1"/>
        </p:nvSpPr>
        <p:spPr>
          <a:xfrm>
            <a:off x="1178461" y="-2"/>
            <a:ext cx="7781563" cy="2606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sz="1800" b="0">
              <a:solidFill>
                <a:prstClr val="white"/>
              </a:solidFill>
            </a:endParaRPr>
          </a:p>
        </p:txBody>
      </p:sp>
      <p:pic>
        <p:nvPicPr>
          <p:cNvPr id="12" name="Picture 2"/>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8276902" y="260648"/>
            <a:ext cx="683122" cy="530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rot="16200000">
            <a:off x="-2855847" y="2823690"/>
            <a:ext cx="6861904" cy="1206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8318962"/>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0.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image" Target="../media/image24.jpeg"/><Relationship Id="rId1" Type="http://schemas.openxmlformats.org/officeDocument/2006/relationships/slideLayout" Target="../slideLayouts/slideLayout28.xml"/><Relationship Id="rId6" Type="http://schemas.openxmlformats.org/officeDocument/2006/relationships/image" Target="../media/image28.png"/><Relationship Id="rId5" Type="http://schemas.openxmlformats.org/officeDocument/2006/relationships/image" Target="../media/image27.emf"/><Relationship Id="rId4" Type="http://schemas.openxmlformats.org/officeDocument/2006/relationships/image" Target="../media/image26.jpeg"/><Relationship Id="rId9" Type="http://schemas.openxmlformats.org/officeDocument/2006/relationships/image" Target="http://www.4gamericas.org/files/7614/5504/7960/5G_Americas_logo.p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813" y="970009"/>
            <a:ext cx="9193213" cy="5910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ctrTitle"/>
          </p:nvPr>
        </p:nvSpPr>
        <p:spPr>
          <a:xfrm>
            <a:off x="288540" y="1628800"/>
            <a:ext cx="8568506" cy="1115368"/>
          </a:xfrm>
        </p:spPr>
        <p:txBody>
          <a:bodyPr/>
          <a:lstStyle/>
          <a:p>
            <a:pPr algn="ctr"/>
            <a:r>
              <a:rPr lang="en-GB" sz="5400" dirty="0"/>
              <a:t>EU 5G Action Plan </a:t>
            </a:r>
            <a:endParaRPr lang="en-GB" sz="5400" dirty="0">
              <a:solidFill>
                <a:srgbClr val="FFFF00"/>
              </a:solidFill>
              <a:effectLst>
                <a:outerShdw blurRad="38100" dist="38100" dir="2700000" algn="tl">
                  <a:srgbClr val="000000">
                    <a:alpha val="43137"/>
                  </a:srgbClr>
                </a:outerShdw>
              </a:effectLst>
            </a:endParaRPr>
          </a:p>
        </p:txBody>
      </p:sp>
      <p:sp>
        <p:nvSpPr>
          <p:cNvPr id="8" name="Subtitle 2"/>
          <p:cNvSpPr>
            <a:spLocks noGrp="1"/>
          </p:cNvSpPr>
          <p:nvPr>
            <p:ph type="subTitle" idx="1"/>
          </p:nvPr>
        </p:nvSpPr>
        <p:spPr>
          <a:xfrm>
            <a:off x="395536" y="3501008"/>
            <a:ext cx="8532812" cy="2088232"/>
          </a:xfrm>
        </p:spPr>
        <p:txBody>
          <a:bodyPr/>
          <a:lstStyle/>
          <a:p>
            <a:pPr algn="ctr"/>
            <a:r>
              <a:rPr lang="en-GB" sz="3600" dirty="0" smtClean="0">
                <a:solidFill>
                  <a:srgbClr val="BDDEFF"/>
                </a:solidFill>
                <a:effectLst>
                  <a:outerShdw blurRad="38100" dist="38100" dir="2700000" algn="tl">
                    <a:srgbClr val="000000">
                      <a:alpha val="43137"/>
                    </a:srgbClr>
                  </a:outerShdw>
                </a:effectLst>
              </a:rPr>
              <a:t>RIPE73 – Cooperation WG</a:t>
            </a:r>
            <a:endParaRPr lang="en-GB" sz="3600" dirty="0">
              <a:solidFill>
                <a:srgbClr val="BDDEFF"/>
              </a:solidFill>
              <a:effectLst>
                <a:outerShdw blurRad="38100" dist="38100" dir="2700000" algn="tl">
                  <a:srgbClr val="000000">
                    <a:alpha val="43137"/>
                  </a:srgbClr>
                </a:outerShdw>
              </a:effectLst>
            </a:endParaRPr>
          </a:p>
          <a:p>
            <a:pPr marL="457200" indent="-457200" algn="ctr">
              <a:buFontTx/>
              <a:buChar char="-"/>
            </a:pPr>
            <a:endParaRPr lang="en-GB" dirty="0" smtClean="0"/>
          </a:p>
          <a:p>
            <a:pPr algn="ctr"/>
            <a:r>
              <a:rPr lang="en-GB" sz="2000" dirty="0" smtClean="0">
                <a:effectLst>
                  <a:outerShdw blurRad="38100" dist="38100" dir="2700000" algn="tl">
                    <a:srgbClr val="000000">
                      <a:alpha val="43137"/>
                    </a:srgbClr>
                  </a:outerShdw>
                </a:effectLst>
              </a:rPr>
              <a:t>Madrid, </a:t>
            </a:r>
            <a:r>
              <a:rPr lang="en-GB" sz="2000" dirty="0" smtClean="0">
                <a:effectLst>
                  <a:outerShdw blurRad="38100" dist="38100" dir="2700000" algn="tl">
                    <a:srgbClr val="000000">
                      <a:alpha val="43137"/>
                    </a:srgbClr>
                  </a:outerShdw>
                </a:effectLst>
              </a:rPr>
              <a:t>27 </a:t>
            </a:r>
            <a:r>
              <a:rPr lang="en-GB" sz="2000" dirty="0" smtClean="0">
                <a:effectLst>
                  <a:outerShdw blurRad="38100" dist="38100" dir="2700000" algn="tl">
                    <a:srgbClr val="000000">
                      <a:alpha val="43137"/>
                    </a:srgbClr>
                  </a:outerShdw>
                </a:effectLst>
              </a:rPr>
              <a:t>October </a:t>
            </a:r>
            <a:r>
              <a:rPr lang="en-GB" sz="2000" dirty="0" smtClean="0">
                <a:effectLst>
                  <a:outerShdw blurRad="38100" dist="38100" dir="2700000" algn="tl">
                    <a:srgbClr val="000000">
                      <a:alpha val="43137"/>
                    </a:srgbClr>
                  </a:outerShdw>
                </a:effectLst>
              </a:rPr>
              <a:t>2016</a:t>
            </a:r>
            <a:br>
              <a:rPr lang="en-GB" sz="2000" dirty="0" smtClean="0">
                <a:effectLst>
                  <a:outerShdw blurRad="38100" dist="38100" dir="2700000" algn="tl">
                    <a:srgbClr val="000000">
                      <a:alpha val="43137"/>
                    </a:srgbClr>
                  </a:outerShdw>
                </a:effectLst>
              </a:rPr>
            </a:br>
            <a:endParaRPr lang="en-GB" sz="2000" dirty="0" smtClean="0">
              <a:effectLst>
                <a:outerShdw blurRad="38100" dist="38100" dir="2700000" algn="tl">
                  <a:srgbClr val="000000">
                    <a:alpha val="43137"/>
                  </a:srgbClr>
                </a:outerShdw>
              </a:effectLst>
            </a:endParaRPr>
          </a:p>
          <a:p>
            <a:pPr algn="r"/>
            <a:r>
              <a:rPr lang="en-GB" sz="2000" i="1" dirty="0" smtClean="0">
                <a:effectLst>
                  <a:outerShdw blurRad="38100" dist="38100" dir="2700000" algn="tl">
                    <a:srgbClr val="000000">
                      <a:alpha val="43137"/>
                    </a:srgbClr>
                  </a:outerShdw>
                </a:effectLst>
              </a:rPr>
              <a:t>Achilleas </a:t>
            </a:r>
            <a:r>
              <a:rPr lang="en-GB" sz="2000" i="1" dirty="0" err="1" smtClean="0">
                <a:effectLst>
                  <a:outerShdw blurRad="38100" dist="38100" dir="2700000" algn="tl">
                    <a:srgbClr val="000000">
                      <a:alpha val="43137"/>
                    </a:srgbClr>
                  </a:outerShdw>
                </a:effectLst>
              </a:rPr>
              <a:t>Kemos</a:t>
            </a:r>
            <a:endParaRPr lang="en-GB" sz="2000" i="1" dirty="0" smtClean="0">
              <a:effectLst>
                <a:outerShdw blurRad="38100" dist="38100" dir="2700000" algn="tl">
                  <a:srgbClr val="000000">
                    <a:alpha val="43137"/>
                  </a:srgbClr>
                </a:outerShdw>
              </a:effectLst>
            </a:endParaRPr>
          </a:p>
          <a:p>
            <a:pPr algn="r"/>
            <a:r>
              <a:rPr lang="en-GB" sz="2000" i="1" dirty="0" smtClean="0">
                <a:effectLst>
                  <a:outerShdw blurRad="38100" dist="38100" dir="2700000" algn="tl">
                    <a:srgbClr val="000000">
                      <a:alpha val="43137"/>
                    </a:srgbClr>
                  </a:outerShdw>
                </a:effectLst>
              </a:rPr>
              <a:t>European Commission</a:t>
            </a:r>
          </a:p>
          <a:p>
            <a:pPr algn="r"/>
            <a:r>
              <a:rPr lang="en-GB" sz="2000" i="1" dirty="0" smtClean="0">
                <a:effectLst>
                  <a:outerShdw blurRad="38100" dist="38100" dir="2700000" algn="tl">
                    <a:srgbClr val="000000">
                      <a:alpha val="43137"/>
                    </a:srgbClr>
                  </a:outerShdw>
                </a:effectLst>
              </a:rPr>
              <a:t>Programme Officer, </a:t>
            </a:r>
            <a:r>
              <a:rPr lang="en-GB" sz="2000" i="1" dirty="0" smtClean="0">
                <a:effectLst>
                  <a:outerShdw blurRad="38100" dist="38100" dir="2700000" algn="tl">
                    <a:srgbClr val="000000">
                      <a:alpha val="43137"/>
                    </a:srgbClr>
                  </a:outerShdw>
                </a:effectLst>
              </a:rPr>
              <a:t>DG CONNECT E1</a:t>
            </a:r>
          </a:p>
          <a:p>
            <a:pPr algn="r"/>
            <a:r>
              <a:rPr lang="en-GB" sz="2000" b="0" i="1" dirty="0" smtClean="0">
                <a:effectLst>
                  <a:outerShdw blurRad="38100" dist="38100" dir="2700000" algn="tl">
                    <a:srgbClr val="000000">
                      <a:alpha val="43137"/>
                    </a:srgbClr>
                  </a:outerShdw>
                </a:effectLst>
              </a:rPr>
              <a:t>Future Connectivity Systems</a:t>
            </a:r>
            <a:endParaRPr lang="en-GB" sz="2000" b="0" i="1" dirty="0">
              <a:effectLst>
                <a:outerShdw blurRad="38100" dist="38100" dir="2700000" algn="tl">
                  <a:srgbClr val="000000">
                    <a:alpha val="43137"/>
                  </a:srgbClr>
                </a:outerShdw>
              </a:effectLst>
            </a:endParaRPr>
          </a:p>
          <a:p>
            <a:pPr algn="ctr"/>
            <a:endParaRPr lang="en-GB" sz="2000" dirty="0"/>
          </a:p>
        </p:txBody>
      </p:sp>
    </p:spTree>
    <p:extLst>
      <p:ext uri="{BB962C8B-B14F-4D97-AF65-F5344CB8AC3E}">
        <p14:creationId xmlns:p14="http://schemas.microsoft.com/office/powerpoint/2010/main" val="1113238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24744"/>
            <a:ext cx="8229600" cy="936625"/>
          </a:xfrm>
        </p:spPr>
        <p:txBody>
          <a:bodyPr/>
          <a:lstStyle/>
          <a:p>
            <a:r>
              <a:rPr lang="en-GB" sz="2800" dirty="0" smtClean="0">
                <a:solidFill>
                  <a:schemeClr val="tx1"/>
                </a:solidFill>
              </a:rPr>
              <a:t>The </a:t>
            </a:r>
            <a:r>
              <a:rPr lang="en-GB" sz="2800" dirty="0">
                <a:solidFill>
                  <a:schemeClr val="tx1"/>
                </a:solidFill>
              </a:rPr>
              <a:t>5G Action plan</a:t>
            </a:r>
          </a:p>
        </p:txBody>
      </p:sp>
      <p:sp>
        <p:nvSpPr>
          <p:cNvPr id="3" name="Content Placeholder 2"/>
          <p:cNvSpPr>
            <a:spLocks noGrp="1"/>
          </p:cNvSpPr>
          <p:nvPr>
            <p:ph idx="1"/>
          </p:nvPr>
        </p:nvSpPr>
        <p:spPr>
          <a:xfrm>
            <a:off x="323529" y="2060848"/>
            <a:ext cx="8820472" cy="3960837"/>
          </a:xfrm>
        </p:spPr>
        <p:txBody>
          <a:bodyPr/>
          <a:lstStyle/>
          <a:p>
            <a:pPr marL="285750" lvl="1">
              <a:spcAft>
                <a:spcPts val="600"/>
              </a:spcAft>
              <a:buClr>
                <a:srgbClr val="0F5494"/>
              </a:buClr>
              <a:buSzPct val="80000"/>
              <a:buFont typeface="Wingdings" panose="05000000000000000000" pitchFamily="2" charset="2"/>
              <a:buChar char="q"/>
            </a:pPr>
            <a:r>
              <a:rPr lang="en-GB" sz="2400" i="1" dirty="0" smtClean="0">
                <a:solidFill>
                  <a:schemeClr val="tx1"/>
                </a:solidFill>
              </a:rPr>
              <a:t>What</a:t>
            </a:r>
            <a:r>
              <a:rPr lang="en-GB" sz="2400" dirty="0">
                <a:solidFill>
                  <a:schemeClr val="tx1"/>
                </a:solidFill>
              </a:rPr>
              <a:t>: </a:t>
            </a:r>
            <a:endParaRPr lang="en-GB" sz="2400" dirty="0" smtClean="0">
              <a:solidFill>
                <a:schemeClr val="tx1"/>
              </a:solidFill>
            </a:endParaRPr>
          </a:p>
          <a:p>
            <a:pPr marL="0" lvl="1" indent="0">
              <a:spcAft>
                <a:spcPts val="600"/>
              </a:spcAft>
              <a:buClr>
                <a:srgbClr val="0F5494"/>
              </a:buClr>
              <a:buSzPct val="80000"/>
              <a:buNone/>
            </a:pPr>
            <a:r>
              <a:rPr lang="en-GB" sz="2400" dirty="0">
                <a:solidFill>
                  <a:srgbClr val="0000FF"/>
                </a:solidFill>
              </a:rPr>
              <a:t>Industry </a:t>
            </a:r>
            <a:r>
              <a:rPr lang="en-GB" sz="2400" dirty="0" smtClean="0">
                <a:solidFill>
                  <a:srgbClr val="0000FF"/>
                </a:solidFill>
              </a:rPr>
              <a:t>deployment of advanced </a:t>
            </a:r>
            <a:r>
              <a:rPr lang="en-GB" sz="2400" dirty="0">
                <a:solidFill>
                  <a:srgbClr val="0000FF"/>
                </a:solidFill>
              </a:rPr>
              <a:t>5G networks as from 2020</a:t>
            </a:r>
            <a:r>
              <a:rPr lang="en-GB" sz="2400" b="0" dirty="0">
                <a:solidFill>
                  <a:srgbClr val="0000FF"/>
                </a:solidFill>
              </a:rPr>
              <a:t> in a coordinated manner throughout the DSM, as a strategic driver for EU competitiveness.</a:t>
            </a:r>
          </a:p>
          <a:p>
            <a:pPr marL="285750" lvl="1">
              <a:spcAft>
                <a:spcPts val="600"/>
              </a:spcAft>
              <a:buClr>
                <a:srgbClr val="0F5494"/>
              </a:buClr>
              <a:buSzPct val="80000"/>
              <a:buFont typeface="Wingdings" panose="05000000000000000000" pitchFamily="2" charset="2"/>
              <a:buChar char="q"/>
            </a:pPr>
            <a:r>
              <a:rPr lang="en-GB" sz="2400" i="1" dirty="0" smtClean="0">
                <a:solidFill>
                  <a:schemeClr val="tx1"/>
                </a:solidFill>
              </a:rPr>
              <a:t>How</a:t>
            </a:r>
            <a:r>
              <a:rPr lang="en-GB" sz="2400" dirty="0">
                <a:solidFill>
                  <a:schemeClr val="tx1"/>
                </a:solidFill>
              </a:rPr>
              <a:t>:  </a:t>
            </a:r>
            <a:endParaRPr lang="en-GB" sz="2400" dirty="0" smtClean="0">
              <a:solidFill>
                <a:schemeClr val="tx1"/>
              </a:solidFill>
            </a:endParaRPr>
          </a:p>
          <a:p>
            <a:pPr marL="0" lvl="1" indent="0">
              <a:spcAft>
                <a:spcPts val="600"/>
              </a:spcAft>
              <a:buClr>
                <a:srgbClr val="0F5494"/>
              </a:buClr>
              <a:buSzPct val="80000"/>
              <a:buNone/>
            </a:pPr>
            <a:r>
              <a:rPr lang="en-GB" sz="2400" b="0" dirty="0">
                <a:solidFill>
                  <a:srgbClr val="0000FF"/>
                </a:solidFill>
              </a:rPr>
              <a:t>Proposing to MS the timely implementation of a </a:t>
            </a:r>
            <a:r>
              <a:rPr lang="en-GB" sz="2400" dirty="0">
                <a:solidFill>
                  <a:srgbClr val="0000FF"/>
                </a:solidFill>
              </a:rPr>
              <a:t>comprehensive set of operational steps to accelerate investments</a:t>
            </a:r>
            <a:r>
              <a:rPr lang="en-GB" sz="2400" b="0" dirty="0">
                <a:solidFill>
                  <a:srgbClr val="0000FF"/>
                </a:solidFill>
              </a:rPr>
              <a:t> in the following areas: very dense cellular coverage, superfast fibre backhauling, vertical industry driven connectivity services, new digital innovation ecosystems.</a:t>
            </a:r>
          </a:p>
          <a:p>
            <a:pPr marL="0" lvl="1" indent="0">
              <a:spcAft>
                <a:spcPts val="600"/>
              </a:spcAft>
              <a:buClr>
                <a:srgbClr val="0F5494"/>
              </a:buClr>
              <a:buSzPct val="80000"/>
              <a:buNone/>
            </a:pPr>
            <a:endParaRPr lang="en-GB" b="0" dirty="0" smtClean="0"/>
          </a:p>
          <a:p>
            <a:pPr marL="0" lvl="1" indent="0">
              <a:buClr>
                <a:srgbClr val="0F5494"/>
              </a:buClr>
              <a:buSzPct val="80000"/>
              <a:buNone/>
            </a:pPr>
            <a:endParaRPr lang="en-GB" b="0" dirty="0"/>
          </a:p>
          <a:p>
            <a:pPr>
              <a:buClr>
                <a:srgbClr val="0F5494"/>
              </a:buClr>
              <a:buFont typeface="Wingdings" panose="05000000000000000000" pitchFamily="2" charset="2"/>
              <a:buChar char="ü"/>
            </a:pPr>
            <a:endParaRPr lang="en-GB" sz="2000" i="0" dirty="0"/>
          </a:p>
        </p:txBody>
      </p:sp>
      <p:sp>
        <p:nvSpPr>
          <p:cNvPr id="4" name="Slide Number Placeholder 3"/>
          <p:cNvSpPr>
            <a:spLocks noGrp="1"/>
          </p:cNvSpPr>
          <p:nvPr>
            <p:ph type="sldNum" sz="quarter" idx="12"/>
          </p:nvPr>
        </p:nvSpPr>
        <p:spPr/>
        <p:txBody>
          <a:bodyPr/>
          <a:lstStyle/>
          <a:p>
            <a:fld id="{A939A781-C354-4A6D-985F-4F4E9BEE1AF3}" type="slidenum">
              <a:rPr lang="en-GB" altLang="en-US" smtClean="0"/>
              <a:pPr/>
              <a:t>10</a:t>
            </a:fld>
            <a:endParaRPr lang="en-GB" altLang="en-US"/>
          </a:p>
        </p:txBody>
      </p:sp>
    </p:spTree>
    <p:extLst>
      <p:ext uri="{BB962C8B-B14F-4D97-AF65-F5344CB8AC3E}">
        <p14:creationId xmlns:p14="http://schemas.microsoft.com/office/powerpoint/2010/main" val="34182862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1475656" y="44624"/>
            <a:ext cx="7596844" cy="742703"/>
          </a:xfrm>
        </p:spPr>
        <p:txBody>
          <a:bodyPr/>
          <a:lstStyle/>
          <a:p>
            <a:r>
              <a:rPr lang="en-GB" sz="2600" dirty="0" smtClean="0">
                <a:latin typeface="Calibri" pitchFamily="34" charset="0"/>
              </a:rPr>
              <a:t>Connectivity</a:t>
            </a:r>
            <a:br>
              <a:rPr lang="en-GB" sz="2600" dirty="0" smtClean="0">
                <a:latin typeface="Calibri" pitchFamily="34" charset="0"/>
              </a:rPr>
            </a:br>
            <a:r>
              <a:rPr lang="en-GB" sz="2000" dirty="0" smtClean="0">
                <a:latin typeface="Calibri" panose="020F0502020204030204" pitchFamily="34" charset="0"/>
              </a:rPr>
              <a:t>5G Action Plan</a:t>
            </a:r>
            <a:endParaRPr lang="en-GB" sz="1600" i="1" dirty="0"/>
          </a:p>
        </p:txBody>
      </p:sp>
      <p:sp>
        <p:nvSpPr>
          <p:cNvPr id="13" name="Rectangle 12"/>
          <p:cNvSpPr/>
          <p:nvPr/>
        </p:nvSpPr>
        <p:spPr>
          <a:xfrm>
            <a:off x="611559" y="1587949"/>
            <a:ext cx="7848873" cy="544907"/>
          </a:xfrm>
          <a:prstGeom prst="rect">
            <a:avLst/>
          </a:prstGeom>
          <a:solidFill>
            <a:srgbClr val="C0DF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14" name="Rectangle 13"/>
          <p:cNvSpPr/>
          <p:nvPr/>
        </p:nvSpPr>
        <p:spPr>
          <a:xfrm>
            <a:off x="611559" y="1053225"/>
            <a:ext cx="7848873" cy="534725"/>
          </a:xfrm>
          <a:prstGeom prst="rect">
            <a:avLst/>
          </a:prstGeom>
          <a:solidFill>
            <a:srgbClr val="679D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15" name="11 CuadroTexto"/>
          <p:cNvSpPr txBox="1"/>
          <p:nvPr/>
        </p:nvSpPr>
        <p:spPr>
          <a:xfrm>
            <a:off x="1707504" y="1083895"/>
            <a:ext cx="5472608" cy="461665"/>
          </a:xfrm>
          <a:prstGeom prst="rect">
            <a:avLst/>
          </a:prstGeom>
          <a:noFill/>
        </p:spPr>
        <p:txBody>
          <a:bodyPr wrap="square" rtlCol="0">
            <a:spAutoFit/>
          </a:bodyPr>
          <a:lstStyle/>
          <a:p>
            <a:r>
              <a:rPr lang="en-GB" sz="2400" b="1" dirty="0" smtClean="0">
                <a:solidFill>
                  <a:schemeClr val="bg1"/>
                </a:solidFill>
                <a:latin typeface="Calibri" pitchFamily="34" charset="0"/>
              </a:rPr>
              <a:t>Action plan for 5G</a:t>
            </a:r>
          </a:p>
        </p:txBody>
      </p:sp>
      <p:sp>
        <p:nvSpPr>
          <p:cNvPr id="17" name="Oval 16"/>
          <p:cNvSpPr/>
          <p:nvPr/>
        </p:nvSpPr>
        <p:spPr>
          <a:xfrm>
            <a:off x="683568" y="1155903"/>
            <a:ext cx="919869" cy="919869"/>
          </a:xfrm>
          <a:prstGeom prst="ellipse">
            <a:avLst/>
          </a:prstGeom>
          <a:solidFill>
            <a:srgbClr val="2D6B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18" name="TextBox 17"/>
          <p:cNvSpPr txBox="1"/>
          <p:nvPr/>
        </p:nvSpPr>
        <p:spPr>
          <a:xfrm>
            <a:off x="639651" y="1244775"/>
            <a:ext cx="1007701" cy="830997"/>
          </a:xfrm>
          <a:prstGeom prst="rect">
            <a:avLst/>
          </a:prstGeom>
          <a:noFill/>
        </p:spPr>
        <p:txBody>
          <a:bodyPr wrap="square" rtlCol="0">
            <a:spAutoFit/>
          </a:bodyPr>
          <a:lstStyle/>
          <a:p>
            <a:pPr algn="ctr"/>
            <a:r>
              <a:rPr lang="fr-BE" sz="4800" b="1" dirty="0" smtClean="0">
                <a:solidFill>
                  <a:schemeClr val="bg1"/>
                </a:solidFill>
                <a:latin typeface="EC Square Sans Pro" panose="020B0506040000020004" pitchFamily="34" charset="0"/>
              </a:rPr>
              <a:t>5G</a:t>
            </a:r>
            <a:endParaRPr lang="en-GB" sz="4800" b="1" dirty="0" smtClean="0">
              <a:solidFill>
                <a:schemeClr val="bg1"/>
              </a:solidFill>
              <a:latin typeface="EC Square Sans Pro" panose="020B0506040000020004" pitchFamily="34" charset="0"/>
            </a:endParaRPr>
          </a:p>
        </p:txBody>
      </p:sp>
      <p:sp>
        <p:nvSpPr>
          <p:cNvPr id="19" name="Rectangle 18"/>
          <p:cNvSpPr/>
          <p:nvPr/>
        </p:nvSpPr>
        <p:spPr>
          <a:xfrm>
            <a:off x="1707504" y="1587949"/>
            <a:ext cx="6624736" cy="369332"/>
          </a:xfrm>
          <a:prstGeom prst="rect">
            <a:avLst/>
          </a:prstGeom>
        </p:spPr>
        <p:txBody>
          <a:bodyPr wrap="square">
            <a:spAutoFit/>
          </a:bodyPr>
          <a:lstStyle/>
          <a:p>
            <a:pPr>
              <a:spcAft>
                <a:spcPts val="800"/>
              </a:spcAft>
            </a:pPr>
            <a:r>
              <a:rPr lang="en-GB" sz="1800" dirty="0" smtClean="0">
                <a:solidFill>
                  <a:schemeClr val="bg2">
                    <a:lumMod val="75000"/>
                  </a:schemeClr>
                </a:solidFill>
                <a:latin typeface="Calibri" panose="020F0502020204030204" pitchFamily="34" charset="0"/>
              </a:rPr>
              <a:t>Common roadmap for </a:t>
            </a:r>
            <a:r>
              <a:rPr lang="en-GB" sz="1800" dirty="0">
                <a:solidFill>
                  <a:schemeClr val="bg2">
                    <a:lumMod val="75000"/>
                  </a:schemeClr>
                </a:solidFill>
                <a:latin typeface="Calibri" panose="020F0502020204030204" pitchFamily="34" charset="0"/>
              </a:rPr>
              <a:t>a coordinated </a:t>
            </a:r>
            <a:r>
              <a:rPr lang="en-GB" sz="1800" dirty="0" smtClean="0">
                <a:solidFill>
                  <a:schemeClr val="bg2">
                    <a:lumMod val="75000"/>
                  </a:schemeClr>
                </a:solidFill>
                <a:latin typeface="Calibri" panose="020F0502020204030204" pitchFamily="34" charset="0"/>
              </a:rPr>
              <a:t>deployment of 5G in 2020</a:t>
            </a:r>
            <a:endParaRPr lang="en-GB" sz="1800" dirty="0">
              <a:solidFill>
                <a:schemeClr val="bg2">
                  <a:lumMod val="75000"/>
                </a:schemeClr>
              </a:solidFill>
              <a:latin typeface="Calibri" panose="020F0502020204030204" pitchFamily="34" charset="0"/>
            </a:endParaRPr>
          </a:p>
        </p:txBody>
      </p:sp>
      <p:sp>
        <p:nvSpPr>
          <p:cNvPr id="21" name="Content Placeholder 2"/>
          <p:cNvSpPr>
            <a:spLocks noGrp="1"/>
          </p:cNvSpPr>
          <p:nvPr>
            <p:ph idx="1"/>
          </p:nvPr>
        </p:nvSpPr>
        <p:spPr>
          <a:xfrm>
            <a:off x="618674" y="2202858"/>
            <a:ext cx="8064896" cy="4680520"/>
          </a:xfrm>
        </p:spPr>
        <p:txBody>
          <a:bodyPr/>
          <a:lstStyle/>
          <a:p>
            <a:pPr marL="0" indent="0">
              <a:buNone/>
            </a:pPr>
            <a:r>
              <a:rPr lang="en-GB" altLang="en-US" sz="1800" b="1" i="0" dirty="0" smtClean="0"/>
              <a:t>"Keeping the EU ahead of the race"</a:t>
            </a:r>
          </a:p>
          <a:p>
            <a:pPr>
              <a:buFont typeface="Wingdings" pitchFamily="2" charset="2"/>
              <a:buChar char="ü"/>
            </a:pPr>
            <a:r>
              <a:rPr lang="en-GB" altLang="en-US" sz="1600" i="0" dirty="0" smtClean="0"/>
              <a:t>Common EU calendar / coordinated national plans for commercial launch</a:t>
            </a:r>
          </a:p>
          <a:p>
            <a:pPr marL="0" indent="0">
              <a:spcBef>
                <a:spcPts val="0"/>
              </a:spcBef>
              <a:buNone/>
            </a:pPr>
            <a:endParaRPr lang="en-GB" altLang="en-US" sz="1400" i="0" dirty="0" smtClean="0"/>
          </a:p>
          <a:p>
            <a:pPr marL="0" indent="0">
              <a:buNone/>
            </a:pPr>
            <a:r>
              <a:rPr lang="en-GB" altLang="en-US" sz="1800" b="1" i="0" dirty="0" smtClean="0"/>
              <a:t>"A 5G-ready Europe" - strategic pre-requisites:</a:t>
            </a:r>
          </a:p>
          <a:p>
            <a:pPr>
              <a:buFont typeface="Wingdings" pitchFamily="2" charset="2"/>
              <a:buChar char="ü"/>
            </a:pPr>
            <a:r>
              <a:rPr lang="en-GB" altLang="en-US" sz="1600" dirty="0" smtClean="0"/>
              <a:t>Availability</a:t>
            </a:r>
            <a:r>
              <a:rPr lang="en-GB" altLang="en-US" sz="1600" i="0" dirty="0" smtClean="0"/>
              <a:t> of spectrum - fast track for EU spectrum decisions re. 5G</a:t>
            </a:r>
          </a:p>
          <a:p>
            <a:pPr>
              <a:buFont typeface="Wingdings" pitchFamily="2" charset="2"/>
              <a:buChar char="ü"/>
            </a:pPr>
            <a:r>
              <a:rPr lang="en-GB" altLang="en-US" sz="1600" i="0" dirty="0" smtClean="0"/>
              <a:t>Availability of fibre connectivity – fibre capacity for 5G backhauling </a:t>
            </a:r>
          </a:p>
          <a:p>
            <a:pPr>
              <a:buFont typeface="Wingdings" pitchFamily="2" charset="2"/>
              <a:buChar char="ü"/>
            </a:pPr>
            <a:r>
              <a:rPr lang="en-GB" altLang="en-US" sz="1600" i="0" dirty="0" smtClean="0"/>
              <a:t>Reducing the cost of 5G deployment (emission limits, local taxes, ….)</a:t>
            </a:r>
          </a:p>
          <a:p>
            <a:pPr marL="0" indent="0">
              <a:spcBef>
                <a:spcPts val="0"/>
              </a:spcBef>
              <a:buNone/>
            </a:pPr>
            <a:endParaRPr lang="en-GB" altLang="en-US" sz="1600" dirty="0"/>
          </a:p>
          <a:p>
            <a:pPr marL="0" indent="0">
              <a:buNone/>
            </a:pPr>
            <a:r>
              <a:rPr lang="en-GB" altLang="en-US" sz="1800" b="1" i="0" dirty="0" smtClean="0"/>
              <a:t>"5G in support of Growth"</a:t>
            </a:r>
          </a:p>
          <a:p>
            <a:pPr>
              <a:buFont typeface="Wingdings" pitchFamily="2" charset="2"/>
              <a:buChar char="ü"/>
            </a:pPr>
            <a:r>
              <a:rPr lang="en-GB" altLang="en-US" sz="1600" i="0" dirty="0" smtClean="0"/>
              <a:t>Commission as facilitator of cross-</a:t>
            </a:r>
            <a:r>
              <a:rPr lang="en-GB" altLang="en-US" sz="1600" i="0" dirty="0" err="1" smtClean="0"/>
              <a:t>sectoral</a:t>
            </a:r>
            <a:r>
              <a:rPr lang="en-GB" altLang="en-US" sz="1600" i="0" dirty="0" smtClean="0"/>
              <a:t> business synergies</a:t>
            </a:r>
          </a:p>
          <a:p>
            <a:pPr>
              <a:buFont typeface="Wingdings" pitchFamily="2" charset="2"/>
              <a:buChar char="ü"/>
            </a:pPr>
            <a:r>
              <a:rPr lang="fr-BE" altLang="en-US" sz="1600" dirty="0" err="1" smtClean="0"/>
              <a:t>Innovative</a:t>
            </a:r>
            <a:r>
              <a:rPr lang="fr-BE" altLang="en-US" sz="1600" dirty="0" smtClean="0"/>
              <a:t> </a:t>
            </a:r>
            <a:r>
              <a:rPr lang="fr-BE" altLang="en-US" sz="1600" dirty="0" err="1" smtClean="0"/>
              <a:t>ecosystems</a:t>
            </a:r>
            <a:r>
              <a:rPr lang="fr-BE" altLang="en-US" sz="1600" dirty="0" smtClean="0"/>
              <a:t> and collaboration</a:t>
            </a:r>
            <a:endParaRPr lang="en-GB" altLang="en-US" sz="1600" i="0" dirty="0" smtClean="0"/>
          </a:p>
          <a:p>
            <a:pPr>
              <a:buFont typeface="Wingdings" pitchFamily="2" charset="2"/>
              <a:buChar char="ü"/>
            </a:pPr>
            <a:r>
              <a:rPr lang="en-GB" sz="1600" i="0" dirty="0" smtClean="0"/>
              <a:t>Pan-European </a:t>
            </a:r>
            <a:r>
              <a:rPr lang="en-GB" sz="1600" i="0" dirty="0"/>
              <a:t>5G trials </a:t>
            </a:r>
            <a:r>
              <a:rPr lang="en-GB" sz="1600" i="0" dirty="0" smtClean="0"/>
              <a:t>/ </a:t>
            </a:r>
            <a:r>
              <a:rPr lang="en-GB" altLang="en-US" sz="1600" i="0" dirty="0" smtClean="0"/>
              <a:t>pilot projects (Connected Driving Corridor…)</a:t>
            </a:r>
          </a:p>
          <a:p>
            <a:pPr marL="0" indent="0">
              <a:spcBef>
                <a:spcPts val="0"/>
              </a:spcBef>
              <a:buNone/>
            </a:pPr>
            <a:endParaRPr lang="en-GB" altLang="en-US" sz="1400" i="0" dirty="0" smtClean="0"/>
          </a:p>
          <a:p>
            <a:pPr marL="0" indent="0">
              <a:buNone/>
            </a:pPr>
            <a:r>
              <a:rPr lang="en-GB" altLang="en-US" sz="1800" b="1" i="0" dirty="0" smtClean="0"/>
              <a:t>"Preserving 5G Global Interoperability for consumers"</a:t>
            </a:r>
          </a:p>
          <a:p>
            <a:pPr marL="361950" lvl="1" indent="-361950">
              <a:buFont typeface="Wingdings" panose="05000000000000000000" pitchFamily="2" charset="2"/>
              <a:buChar char="ü"/>
            </a:pPr>
            <a:r>
              <a:rPr lang="en-GB" altLang="en-US" sz="1600" dirty="0">
                <a:solidFill>
                  <a:srgbClr val="0F5494"/>
                </a:solidFill>
                <a:cs typeface="ＭＳ Ｐゴシック" charset="0"/>
              </a:rPr>
              <a:t>Promote common global standards</a:t>
            </a:r>
          </a:p>
          <a:p>
            <a:pPr marL="0" indent="0">
              <a:buNone/>
            </a:pPr>
            <a:endParaRPr lang="en-GB" altLang="en-US" sz="1000" dirty="0"/>
          </a:p>
          <a:p>
            <a:endParaRPr lang="en-GB" sz="1000" dirty="0"/>
          </a:p>
        </p:txBody>
      </p:sp>
    </p:spTree>
    <p:extLst>
      <p:ext uri="{BB962C8B-B14F-4D97-AF65-F5344CB8AC3E}">
        <p14:creationId xmlns:p14="http://schemas.microsoft.com/office/powerpoint/2010/main" val="38334314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9A67896-3236-4356-95B7-4127E686CF35}" type="slidenum">
              <a:rPr lang="en-GB" smtClean="0">
                <a:solidFill>
                  <a:srgbClr val="000000"/>
                </a:solidFill>
              </a:rPr>
              <a:pPr>
                <a:defRPr/>
              </a:pPr>
              <a:t>12</a:t>
            </a:fld>
            <a:endParaRPr lang="en-GB">
              <a:solidFill>
                <a:srgbClr val="000000"/>
              </a:solidFill>
            </a:endParaRPr>
          </a:p>
        </p:txBody>
      </p:sp>
      <p:sp>
        <p:nvSpPr>
          <p:cNvPr id="3" name="Rectangle 2"/>
          <p:cNvSpPr txBox="1">
            <a:spLocks noChangeArrowheads="1"/>
          </p:cNvSpPr>
          <p:nvPr/>
        </p:nvSpPr>
        <p:spPr bwMode="auto">
          <a:xfrm>
            <a:off x="323528" y="893820"/>
            <a:ext cx="8585860" cy="954107"/>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1588" indent="0" algn="ctr" eaLnBrk="1" hangingPunct="1"/>
            <a:r>
              <a:rPr lang="en-GB" sz="2800" dirty="0" smtClean="0">
                <a:solidFill>
                  <a:schemeClr val="tx1"/>
                </a:solidFill>
                <a:latin typeface="+mn-lt"/>
              </a:rPr>
              <a:t>"Single Market" approach to EU 5G Introduction</a:t>
            </a:r>
            <a:endParaRPr lang="en-GB" sz="2800" dirty="0">
              <a:solidFill>
                <a:schemeClr val="tx1"/>
              </a:solidFill>
              <a:latin typeface="+mn-lt"/>
            </a:endParaRPr>
          </a:p>
        </p:txBody>
      </p:sp>
      <p:sp>
        <p:nvSpPr>
          <p:cNvPr id="9" name="Right Arrow Callout 8"/>
          <p:cNvSpPr/>
          <p:nvPr/>
        </p:nvSpPr>
        <p:spPr bwMode="auto">
          <a:xfrm>
            <a:off x="1279458" y="3236025"/>
            <a:ext cx="2376264" cy="1512168"/>
          </a:xfrm>
          <a:prstGeom prst="rightArrowCallout">
            <a:avLst/>
          </a:pr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lang="en-GB" sz="1600" b="0" dirty="0" smtClean="0">
                <a:solidFill>
                  <a:srgbClr val="0F5494"/>
                </a:solidFill>
                <a:latin typeface="Verdana" charset="0"/>
                <a:ea typeface="ＭＳ Ｐゴシック" charset="0"/>
              </a:rPr>
              <a:t>Commercial launch of 5G services in at least one major city in all MS </a:t>
            </a:r>
            <a:endParaRPr kumimoji="0" lang="en-GB" sz="1600" b="0" i="0" u="none" strike="noStrike" cap="none" normalizeH="0" baseline="0" dirty="0">
              <a:ln>
                <a:noFill/>
              </a:ln>
              <a:solidFill>
                <a:srgbClr val="0F5494"/>
              </a:solidFill>
              <a:effectLst/>
              <a:latin typeface="Verdana" charset="0"/>
              <a:ea typeface="ＭＳ Ｐゴシック" charset="0"/>
            </a:endParaRPr>
          </a:p>
        </p:txBody>
      </p:sp>
      <p:sp>
        <p:nvSpPr>
          <p:cNvPr id="10" name="Right Arrow Callout 9"/>
          <p:cNvSpPr/>
          <p:nvPr/>
        </p:nvSpPr>
        <p:spPr bwMode="auto">
          <a:xfrm>
            <a:off x="251520" y="1861181"/>
            <a:ext cx="2376264" cy="1010627"/>
          </a:xfrm>
          <a:prstGeom prst="rightArrowCallout">
            <a:avLst/>
          </a:pr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lang="en-GB" sz="1600" b="0" dirty="0" smtClean="0">
                <a:solidFill>
                  <a:srgbClr val="0F5494"/>
                </a:solidFill>
                <a:latin typeface="Verdana" charset="0"/>
                <a:ea typeface="ＭＳ Ｐゴシック" charset="0"/>
              </a:rPr>
              <a:t>Early 5G launch in selected areas </a:t>
            </a:r>
            <a:endParaRPr kumimoji="0" lang="en-GB" sz="1600" b="0" i="0" u="none" strike="noStrike" cap="none" normalizeH="0" baseline="0" dirty="0">
              <a:ln>
                <a:noFill/>
              </a:ln>
              <a:solidFill>
                <a:srgbClr val="0F5494"/>
              </a:solidFill>
              <a:effectLst/>
              <a:latin typeface="Verdana" charset="0"/>
              <a:ea typeface="ＭＳ Ｐゴシック" charset="0"/>
            </a:endParaRPr>
          </a:p>
        </p:txBody>
      </p:sp>
      <p:sp>
        <p:nvSpPr>
          <p:cNvPr id="11" name="Rectangle 10"/>
          <p:cNvSpPr/>
          <p:nvPr/>
        </p:nvSpPr>
        <p:spPr>
          <a:xfrm>
            <a:off x="2627784" y="2074106"/>
            <a:ext cx="1584176" cy="584775"/>
          </a:xfrm>
          <a:prstGeom prst="rect">
            <a:avLst/>
          </a:prstGeom>
        </p:spPr>
        <p:txBody>
          <a:bodyPr wrap="square">
            <a:spAutoFit/>
          </a:bodyPr>
          <a:lstStyle/>
          <a:p>
            <a:r>
              <a:rPr lang="en-GB" sz="3200" i="1" dirty="0" smtClean="0">
                <a:solidFill>
                  <a:srgbClr val="0000FF"/>
                </a:solidFill>
                <a:effectLst>
                  <a:outerShdw blurRad="38100" dist="38100" dir="2700000" algn="tl">
                    <a:srgbClr val="000000">
                      <a:alpha val="43137"/>
                    </a:srgbClr>
                  </a:outerShdw>
                </a:effectLst>
              </a:rPr>
              <a:t>2018</a:t>
            </a:r>
            <a:endParaRPr lang="en-GB" sz="1200" i="1" dirty="0">
              <a:solidFill>
                <a:srgbClr val="0000FF"/>
              </a:solidFill>
              <a:effectLst>
                <a:outerShdw blurRad="38100" dist="38100" dir="2700000" algn="tl">
                  <a:srgbClr val="000000">
                    <a:alpha val="43137"/>
                  </a:srgbClr>
                </a:outerShdw>
              </a:effectLst>
            </a:endParaRPr>
          </a:p>
        </p:txBody>
      </p:sp>
      <p:sp>
        <p:nvSpPr>
          <p:cNvPr id="12" name="Right Arrow Callout 11"/>
          <p:cNvSpPr/>
          <p:nvPr/>
        </p:nvSpPr>
        <p:spPr bwMode="auto">
          <a:xfrm>
            <a:off x="5013244" y="3236025"/>
            <a:ext cx="2376264" cy="1512168"/>
          </a:xfrm>
          <a:prstGeom prst="rightArrowCallout">
            <a:avLst/>
          </a:pr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lang="en-GB" sz="1600" b="0" dirty="0" smtClean="0">
                <a:solidFill>
                  <a:srgbClr val="0F5494"/>
                </a:solidFill>
                <a:latin typeface="Verdana" charset="0"/>
                <a:ea typeface="ＭＳ Ｐゴシック" charset="0"/>
              </a:rPr>
              <a:t>5G in all urban areas and</a:t>
            </a:r>
          </a:p>
          <a:p>
            <a:pPr marL="3175" marR="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F5494"/>
                </a:solidFill>
                <a:effectLst/>
                <a:latin typeface="Verdana" charset="0"/>
                <a:ea typeface="ＭＳ Ｐゴシック" charset="0"/>
              </a:rPr>
              <a:t>Along main transport paths</a:t>
            </a:r>
            <a:endParaRPr kumimoji="0" lang="en-GB" sz="1600" b="0" i="0" u="none" strike="noStrike" cap="none" normalizeH="0" baseline="0" dirty="0">
              <a:ln>
                <a:noFill/>
              </a:ln>
              <a:solidFill>
                <a:srgbClr val="0F5494"/>
              </a:solidFill>
              <a:effectLst/>
              <a:latin typeface="Verdana" charset="0"/>
              <a:ea typeface="ＭＳ Ｐゴシック" charset="0"/>
            </a:endParaRPr>
          </a:p>
        </p:txBody>
      </p:sp>
      <p:sp>
        <p:nvSpPr>
          <p:cNvPr id="13" name="Rectangle 12"/>
          <p:cNvSpPr/>
          <p:nvPr/>
        </p:nvSpPr>
        <p:spPr>
          <a:xfrm>
            <a:off x="7349078" y="3722659"/>
            <a:ext cx="1440936" cy="584775"/>
          </a:xfrm>
          <a:prstGeom prst="rect">
            <a:avLst/>
          </a:prstGeom>
        </p:spPr>
        <p:txBody>
          <a:bodyPr wrap="square">
            <a:spAutoFit/>
          </a:bodyPr>
          <a:lstStyle/>
          <a:p>
            <a:r>
              <a:rPr lang="en-GB" sz="3200" i="1" dirty="0" smtClean="0">
                <a:solidFill>
                  <a:srgbClr val="FF0000"/>
                </a:solidFill>
                <a:effectLst>
                  <a:outerShdw blurRad="38100" dist="38100" dir="2700000" algn="tl">
                    <a:srgbClr val="000000">
                      <a:alpha val="43137"/>
                    </a:srgbClr>
                  </a:outerShdw>
                </a:effectLst>
              </a:rPr>
              <a:t>2025</a:t>
            </a:r>
            <a:endParaRPr lang="en-GB" sz="1200" i="1" dirty="0">
              <a:solidFill>
                <a:srgbClr val="FF0000"/>
              </a:solidFill>
              <a:effectLst>
                <a:outerShdw blurRad="38100" dist="38100" dir="2700000" algn="tl">
                  <a:srgbClr val="000000">
                    <a:alpha val="43137"/>
                  </a:srgbClr>
                </a:outerShdw>
              </a:effectLst>
            </a:endParaRPr>
          </a:p>
        </p:txBody>
      </p:sp>
      <p:sp>
        <p:nvSpPr>
          <p:cNvPr id="14" name="Rectangle 13"/>
          <p:cNvSpPr/>
          <p:nvPr/>
        </p:nvSpPr>
        <p:spPr>
          <a:xfrm>
            <a:off x="3622586" y="3722659"/>
            <a:ext cx="1584176" cy="584775"/>
          </a:xfrm>
          <a:prstGeom prst="rect">
            <a:avLst/>
          </a:prstGeom>
        </p:spPr>
        <p:txBody>
          <a:bodyPr wrap="square">
            <a:spAutoFit/>
          </a:bodyPr>
          <a:lstStyle/>
          <a:p>
            <a:r>
              <a:rPr lang="en-GB" sz="3200" i="1" dirty="0" smtClean="0">
                <a:solidFill>
                  <a:srgbClr val="FF0000"/>
                </a:solidFill>
                <a:effectLst>
                  <a:outerShdw blurRad="38100" dist="38100" dir="2700000" algn="tl">
                    <a:srgbClr val="000000">
                      <a:alpha val="43137"/>
                    </a:srgbClr>
                  </a:outerShdw>
                </a:effectLst>
              </a:rPr>
              <a:t>2020</a:t>
            </a:r>
            <a:endParaRPr lang="en-GB" sz="1200" i="1" dirty="0">
              <a:solidFill>
                <a:srgbClr val="FF0000"/>
              </a:solidFill>
              <a:effectLst>
                <a:outerShdw blurRad="38100" dist="38100" dir="2700000" algn="tl">
                  <a:srgbClr val="000000">
                    <a:alpha val="43137"/>
                  </a:srgbClr>
                </a:outerShdw>
              </a:effectLst>
            </a:endParaRPr>
          </a:p>
        </p:txBody>
      </p:sp>
      <p:cxnSp>
        <p:nvCxnSpPr>
          <p:cNvPr id="16" name="Straight Arrow Connector 15"/>
          <p:cNvCxnSpPr/>
          <p:nvPr/>
        </p:nvCxnSpPr>
        <p:spPr bwMode="auto">
          <a:xfrm>
            <a:off x="539552" y="5733256"/>
            <a:ext cx="3222234" cy="0"/>
          </a:xfrm>
          <a:prstGeom prst="straightConnector1">
            <a:avLst/>
          </a:prstGeom>
          <a:noFill/>
          <a:ln w="38100" cap="flat" cmpd="sng" algn="ctr">
            <a:solidFill>
              <a:srgbClr val="00B050"/>
            </a:solidFill>
            <a:prstDash val="dash"/>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Straight Arrow Connector 18"/>
          <p:cNvCxnSpPr/>
          <p:nvPr/>
        </p:nvCxnSpPr>
        <p:spPr bwMode="auto">
          <a:xfrm flipV="1">
            <a:off x="4126844" y="4869160"/>
            <a:ext cx="4189572" cy="800472"/>
          </a:xfrm>
          <a:prstGeom prst="straightConnector1">
            <a:avLst/>
          </a:prstGeom>
          <a:noFill/>
          <a:ln w="38100" cap="flat" cmpd="sng" algn="ctr">
            <a:solidFill>
              <a:srgbClr val="00B050"/>
            </a:solidFill>
            <a:prstDash val="dash"/>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21" name="TextBox 20"/>
          <p:cNvSpPr txBox="1"/>
          <p:nvPr/>
        </p:nvSpPr>
        <p:spPr>
          <a:xfrm>
            <a:off x="536085" y="5755992"/>
            <a:ext cx="3387843" cy="923330"/>
          </a:xfrm>
          <a:prstGeom prst="rect">
            <a:avLst/>
          </a:prstGeom>
          <a:noFill/>
        </p:spPr>
        <p:txBody>
          <a:bodyPr wrap="square" rtlCol="0">
            <a:spAutoFit/>
          </a:bodyPr>
          <a:lstStyle/>
          <a:p>
            <a:r>
              <a:rPr lang="en-GB" sz="1800" b="0" dirty="0" smtClean="0">
                <a:solidFill>
                  <a:srgbClr val="00B050"/>
                </a:solidFill>
              </a:rPr>
              <a:t>Coordinated/quasi-simultaneous launch throughout single market </a:t>
            </a:r>
            <a:endParaRPr lang="en-GB" sz="2400" b="0" dirty="0">
              <a:solidFill>
                <a:srgbClr val="00B050"/>
              </a:solidFill>
            </a:endParaRPr>
          </a:p>
        </p:txBody>
      </p:sp>
      <p:sp>
        <p:nvSpPr>
          <p:cNvPr id="22" name="TextBox 21"/>
          <p:cNvSpPr txBox="1"/>
          <p:nvPr/>
        </p:nvSpPr>
        <p:spPr>
          <a:xfrm>
            <a:off x="4726418" y="5554106"/>
            <a:ext cx="3387843" cy="923330"/>
          </a:xfrm>
          <a:prstGeom prst="rect">
            <a:avLst/>
          </a:prstGeom>
          <a:noFill/>
        </p:spPr>
        <p:txBody>
          <a:bodyPr wrap="square" rtlCol="0">
            <a:spAutoFit/>
          </a:bodyPr>
          <a:lstStyle/>
          <a:p>
            <a:r>
              <a:rPr lang="en-GB" sz="1800" b="0" dirty="0" smtClean="0">
                <a:solidFill>
                  <a:srgbClr val="00B050"/>
                </a:solidFill>
              </a:rPr>
              <a:t>Aggressive roll-out with geographical and sectorial focus</a:t>
            </a:r>
            <a:endParaRPr lang="en-GB" sz="2400" b="0" dirty="0">
              <a:solidFill>
                <a:srgbClr val="00B050"/>
              </a:solidFill>
            </a:endParaRPr>
          </a:p>
        </p:txBody>
      </p:sp>
    </p:spTree>
    <p:extLst>
      <p:ext uri="{BB962C8B-B14F-4D97-AF65-F5344CB8AC3E}">
        <p14:creationId xmlns:p14="http://schemas.microsoft.com/office/powerpoint/2010/main" val="37123062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36846" y="2081222"/>
            <a:ext cx="2595028" cy="704023"/>
            <a:chOff x="0" y="1095894"/>
            <a:chExt cx="1601390" cy="960834"/>
          </a:xfrm>
          <a:solidFill>
            <a:srgbClr val="FFC000"/>
          </a:solidFill>
          <a:scene3d>
            <a:camera prst="orthographicFront">
              <a:rot lat="0" lon="0" rev="0"/>
            </a:camera>
            <a:lightRig rig="balanced" dir="t">
              <a:rot lat="0" lon="0" rev="8700000"/>
            </a:lightRig>
          </a:scene3d>
        </p:grpSpPr>
        <p:sp>
          <p:nvSpPr>
            <p:cNvPr id="4" name="Rounded Rectangle 3"/>
            <p:cNvSpPr/>
            <p:nvPr/>
          </p:nvSpPr>
          <p:spPr>
            <a:xfrm>
              <a:off x="0" y="1095894"/>
              <a:ext cx="1601390" cy="960834"/>
            </a:xfrm>
            <a:prstGeom prst="roundRect">
              <a:avLst>
                <a:gd name="adj" fmla="val 10000"/>
              </a:avLst>
            </a:prstGeom>
            <a:grpFill/>
            <a:ln>
              <a:noFill/>
            </a:ln>
            <a:effectLst>
              <a:outerShdw blurRad="44450" dist="27940" dir="5400000" algn="ctr">
                <a:srgbClr val="000000">
                  <a:alpha val="32000"/>
                </a:srgbClr>
              </a:outerShdw>
            </a:effectLst>
            <a:sp3d>
              <a:bevelT w="190500" h="38100"/>
            </a:sp3d>
          </p:spPr>
          <p:style>
            <a:lnRef idx="2">
              <a:schemeClr val="accent1"/>
            </a:lnRef>
            <a:fillRef idx="1">
              <a:schemeClr val="lt1"/>
            </a:fillRef>
            <a:effectRef idx="0">
              <a:schemeClr val="accent1"/>
            </a:effectRef>
            <a:fontRef idx="minor">
              <a:schemeClr val="dk1"/>
            </a:fontRef>
          </p:style>
          <p:txBody>
            <a:bodyPr anchor="ctr" anchorCtr="0"/>
            <a:lstStyle/>
            <a:p>
              <a:pPr fontAlgn="auto">
                <a:lnSpc>
                  <a:spcPts val="2000"/>
                </a:lnSpc>
                <a:spcBef>
                  <a:spcPts val="0"/>
                </a:spcBef>
                <a:spcAft>
                  <a:spcPts val="0"/>
                </a:spcAft>
              </a:pPr>
              <a:endParaRPr lang="en-GB" sz="1800" b="0" dirty="0">
                <a:solidFill>
                  <a:schemeClr val="accent6"/>
                </a:solidFill>
              </a:endParaRPr>
            </a:p>
          </p:txBody>
        </p:sp>
        <p:sp>
          <p:nvSpPr>
            <p:cNvPr id="5" name="Rounded Rectangle 4"/>
            <p:cNvSpPr/>
            <p:nvPr/>
          </p:nvSpPr>
          <p:spPr>
            <a:xfrm>
              <a:off x="45084" y="1124036"/>
              <a:ext cx="1545106" cy="904550"/>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56210" tIns="156210" rIns="156210" bIns="156210" numCol="1" spcCol="1270" anchor="ctr" anchorCtr="0">
              <a:noAutofit/>
            </a:bodyPr>
            <a:lstStyle/>
            <a:p>
              <a:pPr algn="ctr" defTabSz="1822450" fontAlgn="auto">
                <a:spcAft>
                  <a:spcPct val="35000"/>
                </a:spcAft>
              </a:pPr>
              <a:r>
                <a:rPr lang="en-GB" sz="1200" b="0" dirty="0" smtClean="0">
                  <a:solidFill>
                    <a:schemeClr val="accent6"/>
                  </a:solidFill>
                </a:rPr>
                <a:t>National</a:t>
              </a:r>
            </a:p>
            <a:p>
              <a:pPr algn="ctr" defTabSz="1822450" fontAlgn="auto">
                <a:spcAft>
                  <a:spcPct val="35000"/>
                </a:spcAft>
              </a:pPr>
              <a:r>
                <a:rPr lang="en-GB" sz="1200" b="0" dirty="0" smtClean="0">
                  <a:solidFill>
                    <a:schemeClr val="accent6"/>
                  </a:solidFill>
                </a:rPr>
                <a:t>5G Roadmaps</a:t>
              </a:r>
              <a:endParaRPr lang="en-GB" sz="1200" b="0" dirty="0">
                <a:solidFill>
                  <a:schemeClr val="accent6"/>
                </a:solidFill>
              </a:endParaRPr>
            </a:p>
          </p:txBody>
        </p:sp>
      </p:grpSp>
      <p:sp>
        <p:nvSpPr>
          <p:cNvPr id="9" name="Freeform 5"/>
          <p:cNvSpPr>
            <a:spLocks noChangeAspect="1"/>
          </p:cNvSpPr>
          <p:nvPr/>
        </p:nvSpPr>
        <p:spPr bwMode="auto">
          <a:xfrm>
            <a:off x="1276964" y="6068323"/>
            <a:ext cx="7247201" cy="376238"/>
          </a:xfrm>
          <a:custGeom>
            <a:avLst/>
            <a:gdLst>
              <a:gd name="T0" fmla="*/ 2147483647 w 2017"/>
              <a:gd name="T1" fmla="*/ 2147483647 h 105"/>
              <a:gd name="T2" fmla="*/ 2147483647 w 2017"/>
              <a:gd name="T3" fmla="*/ 2147483647 h 105"/>
              <a:gd name="T4" fmla="*/ 2147483647 w 2017"/>
              <a:gd name="T5" fmla="*/ 0 h 105"/>
              <a:gd name="T6" fmla="*/ 2147483647 w 2017"/>
              <a:gd name="T7" fmla="*/ 0 h 105"/>
              <a:gd name="T8" fmla="*/ 0 w 2017"/>
              <a:gd name="T9" fmla="*/ 2147483647 h 105"/>
              <a:gd name="T10" fmla="*/ 0 w 2017"/>
              <a:gd name="T11" fmla="*/ 2147483647 h 105"/>
              <a:gd name="T12" fmla="*/ 2147483647 w 2017"/>
              <a:gd name="T13" fmla="*/ 2147483647 h 105"/>
              <a:gd name="T14" fmla="*/ 2147483647 w 2017"/>
              <a:gd name="T15" fmla="*/ 2147483647 h 105"/>
              <a:gd name="T16" fmla="*/ 2147483647 w 2017"/>
              <a:gd name="T17" fmla="*/ 2147483647 h 105"/>
              <a:gd name="T18" fmla="*/ 2147483647 w 2017"/>
              <a:gd name="T19" fmla="*/ 2147483647 h 105"/>
              <a:gd name="T20" fmla="*/ 2147483647 w 2017"/>
              <a:gd name="T21" fmla="*/ 2147483647 h 1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17"/>
              <a:gd name="T34" fmla="*/ 0 h 105"/>
              <a:gd name="T35" fmla="*/ 2017 w 2017"/>
              <a:gd name="T36" fmla="*/ 105 h 10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17" h="105">
                <a:moveTo>
                  <a:pt x="2012" y="47"/>
                </a:moveTo>
                <a:cubicBezTo>
                  <a:pt x="1969" y="5"/>
                  <a:pt x="1969" y="5"/>
                  <a:pt x="1969" y="5"/>
                </a:cubicBezTo>
                <a:cubicBezTo>
                  <a:pt x="1969" y="5"/>
                  <a:pt x="1965" y="0"/>
                  <a:pt x="1956" y="0"/>
                </a:cubicBezTo>
                <a:cubicBezTo>
                  <a:pt x="1953" y="0"/>
                  <a:pt x="21" y="0"/>
                  <a:pt x="21" y="0"/>
                </a:cubicBezTo>
                <a:cubicBezTo>
                  <a:pt x="9" y="0"/>
                  <a:pt x="0" y="10"/>
                  <a:pt x="0" y="21"/>
                </a:cubicBezTo>
                <a:cubicBezTo>
                  <a:pt x="0" y="84"/>
                  <a:pt x="0" y="84"/>
                  <a:pt x="0" y="84"/>
                </a:cubicBezTo>
                <a:cubicBezTo>
                  <a:pt x="0" y="96"/>
                  <a:pt x="9" y="105"/>
                  <a:pt x="21" y="105"/>
                </a:cubicBezTo>
                <a:cubicBezTo>
                  <a:pt x="21" y="105"/>
                  <a:pt x="1953" y="105"/>
                  <a:pt x="1956" y="105"/>
                </a:cubicBezTo>
                <a:cubicBezTo>
                  <a:pt x="1964" y="105"/>
                  <a:pt x="1969" y="100"/>
                  <a:pt x="1969" y="100"/>
                </a:cubicBezTo>
                <a:cubicBezTo>
                  <a:pt x="1969" y="100"/>
                  <a:pt x="2006" y="64"/>
                  <a:pt x="2012" y="58"/>
                </a:cubicBezTo>
                <a:cubicBezTo>
                  <a:pt x="2017" y="52"/>
                  <a:pt x="2012" y="47"/>
                  <a:pt x="2012" y="47"/>
                </a:cubicBezTo>
                <a:close/>
              </a:path>
            </a:pathLst>
          </a:custGeom>
          <a:solidFill>
            <a:srgbClr val="A5C753"/>
          </a:solidFill>
          <a:ln w="9525">
            <a:noFill/>
            <a:round/>
            <a:headEnd/>
            <a:tailEnd/>
          </a:ln>
          <a:effectLst>
            <a:outerShdw blurRad="50800" dist="889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txBody>
          <a:bodyPr anchor="ctr"/>
          <a:lstStyle/>
          <a:p>
            <a:pPr algn="ctr" fontAlgn="auto">
              <a:spcBef>
                <a:spcPts val="0"/>
              </a:spcBef>
              <a:spcAft>
                <a:spcPts val="0"/>
              </a:spcAft>
            </a:pPr>
            <a:endParaRPr lang="sv-SE" sz="2000" b="0" dirty="0">
              <a:solidFill>
                <a:prstClr val="black"/>
              </a:solidFill>
              <a:latin typeface="+mn-lt"/>
            </a:endParaRPr>
          </a:p>
        </p:txBody>
      </p:sp>
      <p:grpSp>
        <p:nvGrpSpPr>
          <p:cNvPr id="10" name="Group 2"/>
          <p:cNvGrpSpPr>
            <a:grpSpLocks/>
          </p:cNvGrpSpPr>
          <p:nvPr/>
        </p:nvGrpSpPr>
        <p:grpSpPr bwMode="auto">
          <a:xfrm>
            <a:off x="1476892" y="6127800"/>
            <a:ext cx="6299722" cy="309960"/>
            <a:chOff x="901511" y="3804916"/>
            <a:chExt cx="7407495" cy="415143"/>
          </a:xfrm>
        </p:grpSpPr>
        <p:sp>
          <p:nvSpPr>
            <p:cNvPr id="11" name="Text Box 4"/>
            <p:cNvSpPr txBox="1">
              <a:spLocks noChangeArrowheads="1"/>
            </p:cNvSpPr>
            <p:nvPr/>
          </p:nvSpPr>
          <p:spPr bwMode="auto">
            <a:xfrm>
              <a:off x="901511" y="3804918"/>
              <a:ext cx="1004094" cy="415141"/>
            </a:xfrm>
            <a:prstGeom prst="rect">
              <a:avLst/>
            </a:prstGeom>
            <a:noFill/>
            <a:ln w="9525">
              <a:noFill/>
              <a:round/>
              <a:headEnd/>
              <a:tailEnd/>
            </a:ln>
          </p:spPr>
          <p:txBody>
            <a:bodyPr wrap="none" lIns="72000" tIns="46800" rIns="72000" bIns="46800">
              <a:spAutoFit/>
            </a:bodyPr>
            <a:lstStyle/>
            <a:p>
              <a:pPr algn="ctr" defTabSz="457200" fontAlgn="auto">
                <a:spcBef>
                  <a:spcPts val="1000"/>
                </a:spcBef>
                <a:spcAft>
                  <a:spcPts val="0"/>
                </a:spcAf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dirty="0" smtClean="0">
                  <a:solidFill>
                    <a:schemeClr val="accent6"/>
                  </a:solidFill>
                  <a:latin typeface="+mn-lt"/>
                </a:rPr>
                <a:t>2017	</a:t>
              </a:r>
              <a:endParaRPr lang="en-US" sz="1400" b="1" dirty="0">
                <a:solidFill>
                  <a:schemeClr val="accent6"/>
                </a:solidFill>
                <a:latin typeface="+mn-lt"/>
              </a:endParaRPr>
            </a:p>
          </p:txBody>
        </p:sp>
        <p:sp>
          <p:nvSpPr>
            <p:cNvPr id="12" name="Text Box 6"/>
            <p:cNvSpPr txBox="1">
              <a:spLocks noChangeArrowheads="1"/>
            </p:cNvSpPr>
            <p:nvPr/>
          </p:nvSpPr>
          <p:spPr bwMode="auto">
            <a:xfrm>
              <a:off x="1835977" y="3804919"/>
              <a:ext cx="774137" cy="415140"/>
            </a:xfrm>
            <a:prstGeom prst="rect">
              <a:avLst/>
            </a:prstGeom>
            <a:noFill/>
            <a:ln w="9525">
              <a:noFill/>
              <a:round/>
              <a:headEnd/>
              <a:tailEnd/>
            </a:ln>
          </p:spPr>
          <p:txBody>
            <a:bodyPr wrap="none" lIns="72000" tIns="46800" rIns="72000" bIns="46800">
              <a:spAutoFit/>
            </a:bodyPr>
            <a:lstStyle/>
            <a:p>
              <a:pPr algn="ctr" defTabSz="457200" fontAlgn="auto">
                <a:spcBef>
                  <a:spcPts val="1000"/>
                </a:spcBef>
                <a:spcAft>
                  <a:spcPts val="0"/>
                </a:spcAf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dirty="0" smtClean="0">
                  <a:solidFill>
                    <a:schemeClr val="accent6"/>
                  </a:solidFill>
                  <a:latin typeface="+mn-lt"/>
                </a:rPr>
                <a:t>2018</a:t>
              </a:r>
              <a:endParaRPr lang="en-US" sz="1400" b="1" dirty="0">
                <a:solidFill>
                  <a:schemeClr val="accent6"/>
                </a:solidFill>
                <a:latin typeface="+mn-lt"/>
              </a:endParaRPr>
            </a:p>
          </p:txBody>
        </p:sp>
        <p:sp>
          <p:nvSpPr>
            <p:cNvPr id="13" name="Text Box 12"/>
            <p:cNvSpPr txBox="1">
              <a:spLocks noChangeArrowheads="1"/>
            </p:cNvSpPr>
            <p:nvPr/>
          </p:nvSpPr>
          <p:spPr bwMode="auto">
            <a:xfrm>
              <a:off x="2784234" y="3804916"/>
              <a:ext cx="774137" cy="415140"/>
            </a:xfrm>
            <a:prstGeom prst="rect">
              <a:avLst/>
            </a:prstGeom>
            <a:noFill/>
            <a:ln w="9525">
              <a:noFill/>
              <a:round/>
              <a:headEnd/>
              <a:tailEnd/>
            </a:ln>
          </p:spPr>
          <p:txBody>
            <a:bodyPr wrap="none" lIns="72000" tIns="46800" rIns="72000" bIns="46800">
              <a:spAutoFit/>
            </a:bodyPr>
            <a:lstStyle/>
            <a:p>
              <a:pPr algn="ctr" defTabSz="457200" fontAlgn="auto">
                <a:spcBef>
                  <a:spcPts val="1000"/>
                </a:spcBef>
                <a:spcAft>
                  <a:spcPts val="0"/>
                </a:spcAf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dirty="0" smtClean="0">
                  <a:solidFill>
                    <a:schemeClr val="accent6"/>
                  </a:solidFill>
                  <a:latin typeface="+mn-lt"/>
                </a:rPr>
                <a:t>2019</a:t>
              </a:r>
              <a:endParaRPr lang="en-US" sz="1400" b="1" dirty="0">
                <a:solidFill>
                  <a:schemeClr val="accent6"/>
                </a:solidFill>
                <a:latin typeface="+mn-lt"/>
              </a:endParaRPr>
            </a:p>
          </p:txBody>
        </p:sp>
        <p:sp>
          <p:nvSpPr>
            <p:cNvPr id="14" name="Text Box 14"/>
            <p:cNvSpPr txBox="1">
              <a:spLocks noChangeArrowheads="1"/>
            </p:cNvSpPr>
            <p:nvPr/>
          </p:nvSpPr>
          <p:spPr bwMode="auto">
            <a:xfrm>
              <a:off x="3734363" y="3804919"/>
              <a:ext cx="774137" cy="415140"/>
            </a:xfrm>
            <a:prstGeom prst="rect">
              <a:avLst/>
            </a:prstGeom>
            <a:noFill/>
            <a:ln w="9525">
              <a:noFill/>
              <a:round/>
              <a:headEnd/>
              <a:tailEnd/>
            </a:ln>
          </p:spPr>
          <p:txBody>
            <a:bodyPr wrap="none" lIns="72000" tIns="46800" rIns="72000" bIns="46800">
              <a:spAutoFit/>
            </a:bodyPr>
            <a:lstStyle/>
            <a:p>
              <a:pPr algn="ctr" defTabSz="457200" fontAlgn="auto">
                <a:spcBef>
                  <a:spcPts val="1000"/>
                </a:spcBef>
                <a:spcAft>
                  <a:spcPts val="0"/>
                </a:spcAf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dirty="0" smtClean="0">
                  <a:solidFill>
                    <a:schemeClr val="accent6"/>
                  </a:solidFill>
                  <a:latin typeface="+mn-lt"/>
                </a:rPr>
                <a:t>2020</a:t>
              </a:r>
              <a:endParaRPr lang="en-US" sz="1400" b="1" dirty="0">
                <a:solidFill>
                  <a:schemeClr val="accent6"/>
                </a:solidFill>
                <a:latin typeface="+mn-lt"/>
              </a:endParaRPr>
            </a:p>
          </p:txBody>
        </p:sp>
        <p:sp>
          <p:nvSpPr>
            <p:cNvPr id="15" name="Text Box 16"/>
            <p:cNvSpPr txBox="1">
              <a:spLocks noChangeArrowheads="1"/>
            </p:cNvSpPr>
            <p:nvPr/>
          </p:nvSpPr>
          <p:spPr bwMode="auto">
            <a:xfrm>
              <a:off x="4686356" y="3804919"/>
              <a:ext cx="774137" cy="415140"/>
            </a:xfrm>
            <a:prstGeom prst="rect">
              <a:avLst/>
            </a:prstGeom>
            <a:noFill/>
            <a:ln w="9525">
              <a:noFill/>
              <a:round/>
              <a:headEnd/>
              <a:tailEnd/>
            </a:ln>
          </p:spPr>
          <p:txBody>
            <a:bodyPr wrap="none" lIns="72000" tIns="46800" rIns="72000" bIns="46800">
              <a:spAutoFit/>
            </a:bodyPr>
            <a:lstStyle/>
            <a:p>
              <a:pPr algn="ctr" defTabSz="457200" fontAlgn="auto">
                <a:spcBef>
                  <a:spcPts val="1000"/>
                </a:spcBef>
                <a:spcAft>
                  <a:spcPts val="0"/>
                </a:spcAf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dirty="0" smtClean="0">
                  <a:solidFill>
                    <a:schemeClr val="accent6"/>
                  </a:solidFill>
                  <a:latin typeface="+mn-lt"/>
                </a:rPr>
                <a:t>2021</a:t>
              </a:r>
              <a:endParaRPr lang="en-US" sz="1400" b="1" dirty="0">
                <a:solidFill>
                  <a:schemeClr val="accent6"/>
                </a:solidFill>
                <a:latin typeface="+mn-lt"/>
              </a:endParaRPr>
            </a:p>
          </p:txBody>
        </p:sp>
        <p:sp>
          <p:nvSpPr>
            <p:cNvPr id="16" name="Text Box 18"/>
            <p:cNvSpPr txBox="1">
              <a:spLocks noChangeArrowheads="1"/>
            </p:cNvSpPr>
            <p:nvPr/>
          </p:nvSpPr>
          <p:spPr bwMode="auto">
            <a:xfrm>
              <a:off x="5634617" y="3804919"/>
              <a:ext cx="774137" cy="415140"/>
            </a:xfrm>
            <a:prstGeom prst="rect">
              <a:avLst/>
            </a:prstGeom>
            <a:noFill/>
            <a:ln w="9525">
              <a:noFill/>
              <a:round/>
              <a:headEnd/>
              <a:tailEnd/>
            </a:ln>
          </p:spPr>
          <p:txBody>
            <a:bodyPr wrap="none" lIns="72000" tIns="46800" rIns="72000" bIns="46800">
              <a:spAutoFit/>
            </a:bodyPr>
            <a:lstStyle/>
            <a:p>
              <a:pPr algn="ctr" defTabSz="457200" fontAlgn="auto">
                <a:spcBef>
                  <a:spcPts val="1000"/>
                </a:spcBef>
                <a:spcAft>
                  <a:spcPts val="0"/>
                </a:spcAf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dirty="0" smtClean="0">
                  <a:solidFill>
                    <a:schemeClr val="accent6"/>
                  </a:solidFill>
                  <a:latin typeface="+mn-lt"/>
                </a:rPr>
                <a:t>2022</a:t>
              </a:r>
              <a:endParaRPr lang="en-US" sz="1400" b="1" dirty="0">
                <a:solidFill>
                  <a:schemeClr val="accent6"/>
                </a:solidFill>
                <a:latin typeface="+mn-lt"/>
              </a:endParaRPr>
            </a:p>
          </p:txBody>
        </p:sp>
        <p:sp>
          <p:nvSpPr>
            <p:cNvPr id="17" name="Text Box 20"/>
            <p:cNvSpPr txBox="1">
              <a:spLocks noChangeArrowheads="1"/>
            </p:cNvSpPr>
            <p:nvPr/>
          </p:nvSpPr>
          <p:spPr bwMode="auto">
            <a:xfrm>
              <a:off x="6582878" y="3804919"/>
              <a:ext cx="774137" cy="415140"/>
            </a:xfrm>
            <a:prstGeom prst="rect">
              <a:avLst/>
            </a:prstGeom>
            <a:noFill/>
            <a:ln w="9525">
              <a:noFill/>
              <a:round/>
              <a:headEnd/>
              <a:tailEnd/>
            </a:ln>
          </p:spPr>
          <p:txBody>
            <a:bodyPr wrap="none" lIns="72000" tIns="46800" rIns="72000" bIns="46800">
              <a:spAutoFit/>
            </a:bodyPr>
            <a:lstStyle/>
            <a:p>
              <a:pPr algn="ctr" defTabSz="457200" fontAlgn="auto">
                <a:spcBef>
                  <a:spcPts val="1000"/>
                </a:spcBef>
                <a:spcAft>
                  <a:spcPts val="0"/>
                </a:spcAf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dirty="0" smtClean="0">
                  <a:solidFill>
                    <a:schemeClr val="accent6"/>
                  </a:solidFill>
                  <a:latin typeface="+mn-lt"/>
                </a:rPr>
                <a:t>2023</a:t>
              </a:r>
              <a:endParaRPr lang="en-US" sz="1400" b="1" dirty="0">
                <a:solidFill>
                  <a:schemeClr val="accent6"/>
                </a:solidFill>
                <a:latin typeface="+mn-lt"/>
              </a:endParaRPr>
            </a:p>
          </p:txBody>
        </p:sp>
        <p:sp>
          <p:nvSpPr>
            <p:cNvPr id="18" name="Text Box 22"/>
            <p:cNvSpPr txBox="1">
              <a:spLocks noChangeArrowheads="1"/>
            </p:cNvSpPr>
            <p:nvPr/>
          </p:nvSpPr>
          <p:spPr bwMode="auto">
            <a:xfrm>
              <a:off x="7534869" y="3804919"/>
              <a:ext cx="774137" cy="415140"/>
            </a:xfrm>
            <a:prstGeom prst="rect">
              <a:avLst/>
            </a:prstGeom>
            <a:noFill/>
            <a:ln w="9525">
              <a:noFill/>
              <a:round/>
              <a:headEnd/>
              <a:tailEnd/>
            </a:ln>
          </p:spPr>
          <p:txBody>
            <a:bodyPr wrap="none" lIns="72000" tIns="46800" rIns="72000" bIns="46800">
              <a:spAutoFit/>
            </a:bodyPr>
            <a:lstStyle/>
            <a:p>
              <a:pPr algn="ctr" defTabSz="457200" fontAlgn="auto">
                <a:spcBef>
                  <a:spcPts val="1000"/>
                </a:spcBef>
                <a:spcAft>
                  <a:spcPts val="0"/>
                </a:spcAf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dirty="0" smtClean="0">
                  <a:solidFill>
                    <a:schemeClr val="accent6"/>
                  </a:solidFill>
                  <a:latin typeface="+mn-lt"/>
                </a:rPr>
                <a:t>2024</a:t>
              </a:r>
              <a:endParaRPr lang="en-US" sz="1400" b="1" dirty="0">
                <a:solidFill>
                  <a:schemeClr val="accent6"/>
                </a:solidFill>
                <a:latin typeface="+mn-lt"/>
              </a:endParaRPr>
            </a:p>
          </p:txBody>
        </p:sp>
      </p:grpSp>
      <p:grpSp>
        <p:nvGrpSpPr>
          <p:cNvPr id="19" name="Group 1"/>
          <p:cNvGrpSpPr>
            <a:grpSpLocks/>
          </p:cNvGrpSpPr>
          <p:nvPr/>
        </p:nvGrpSpPr>
        <p:grpSpPr bwMode="auto">
          <a:xfrm>
            <a:off x="1408503" y="6068324"/>
            <a:ext cx="6467271" cy="385012"/>
            <a:chOff x="788988" y="4241800"/>
            <a:chExt cx="7604652" cy="493713"/>
          </a:xfrm>
        </p:grpSpPr>
        <p:sp>
          <p:nvSpPr>
            <p:cNvPr id="21" name="Line 10"/>
            <p:cNvSpPr>
              <a:spLocks noChangeShapeType="1"/>
            </p:cNvSpPr>
            <p:nvPr/>
          </p:nvSpPr>
          <p:spPr bwMode="auto">
            <a:xfrm>
              <a:off x="788988" y="4241800"/>
              <a:ext cx="6350" cy="493713"/>
            </a:xfrm>
            <a:prstGeom prst="line">
              <a:avLst/>
            </a:prstGeom>
            <a:noFill/>
            <a:ln w="28575" algn="ctr">
              <a:solidFill>
                <a:schemeClr val="bg1"/>
              </a:solidFill>
              <a:miter lim="800000"/>
              <a:headEnd/>
              <a:tailEnd/>
            </a:ln>
          </p:spPr>
          <p:txBody>
            <a:bodyPr/>
            <a:lstStyle/>
            <a:p>
              <a:pPr fontAlgn="auto">
                <a:spcBef>
                  <a:spcPts val="0"/>
                </a:spcBef>
                <a:spcAft>
                  <a:spcPts val="0"/>
                </a:spcAft>
              </a:pPr>
              <a:endParaRPr lang="sv-SE" sz="1800" b="0">
                <a:solidFill>
                  <a:prstClr val="black"/>
                </a:solidFill>
                <a:latin typeface="+mn-lt"/>
              </a:endParaRPr>
            </a:p>
          </p:txBody>
        </p:sp>
        <p:sp>
          <p:nvSpPr>
            <p:cNvPr id="22" name="Line 11"/>
            <p:cNvSpPr>
              <a:spLocks noChangeShapeType="1"/>
            </p:cNvSpPr>
            <p:nvPr/>
          </p:nvSpPr>
          <p:spPr bwMode="auto">
            <a:xfrm>
              <a:off x="1739371" y="4241800"/>
              <a:ext cx="6350" cy="493713"/>
            </a:xfrm>
            <a:prstGeom prst="line">
              <a:avLst/>
            </a:prstGeom>
            <a:noFill/>
            <a:ln w="28575" algn="ctr">
              <a:solidFill>
                <a:schemeClr val="bg1"/>
              </a:solidFill>
              <a:miter lim="800000"/>
              <a:headEnd/>
              <a:tailEnd/>
            </a:ln>
          </p:spPr>
          <p:txBody>
            <a:bodyPr/>
            <a:lstStyle/>
            <a:p>
              <a:pPr fontAlgn="auto">
                <a:spcBef>
                  <a:spcPts val="0"/>
                </a:spcBef>
                <a:spcAft>
                  <a:spcPts val="0"/>
                </a:spcAft>
              </a:pPr>
              <a:endParaRPr lang="sv-SE" sz="1800" b="0">
                <a:solidFill>
                  <a:prstClr val="black"/>
                </a:solidFill>
                <a:latin typeface="+mn-lt"/>
              </a:endParaRPr>
            </a:p>
          </p:txBody>
        </p:sp>
        <p:sp>
          <p:nvSpPr>
            <p:cNvPr id="23" name="Line 13"/>
            <p:cNvSpPr>
              <a:spLocks noChangeShapeType="1"/>
            </p:cNvSpPr>
            <p:nvPr/>
          </p:nvSpPr>
          <p:spPr bwMode="auto">
            <a:xfrm>
              <a:off x="2689754" y="4241800"/>
              <a:ext cx="4763" cy="493713"/>
            </a:xfrm>
            <a:prstGeom prst="line">
              <a:avLst/>
            </a:prstGeom>
            <a:noFill/>
            <a:ln w="28575" algn="ctr">
              <a:solidFill>
                <a:schemeClr val="bg1"/>
              </a:solidFill>
              <a:miter lim="800000"/>
              <a:headEnd/>
              <a:tailEnd/>
            </a:ln>
          </p:spPr>
          <p:txBody>
            <a:bodyPr/>
            <a:lstStyle/>
            <a:p>
              <a:pPr fontAlgn="auto">
                <a:spcBef>
                  <a:spcPts val="0"/>
                </a:spcBef>
                <a:spcAft>
                  <a:spcPts val="0"/>
                </a:spcAft>
              </a:pPr>
              <a:endParaRPr lang="sv-SE" sz="1800" b="0">
                <a:solidFill>
                  <a:prstClr val="black"/>
                </a:solidFill>
                <a:latin typeface="+mn-lt"/>
              </a:endParaRPr>
            </a:p>
          </p:txBody>
        </p:sp>
        <p:sp>
          <p:nvSpPr>
            <p:cNvPr id="24" name="Line 15"/>
            <p:cNvSpPr>
              <a:spLocks noChangeShapeType="1"/>
            </p:cNvSpPr>
            <p:nvPr/>
          </p:nvSpPr>
          <p:spPr bwMode="auto">
            <a:xfrm>
              <a:off x="3638550" y="4241800"/>
              <a:ext cx="6350" cy="493713"/>
            </a:xfrm>
            <a:prstGeom prst="line">
              <a:avLst/>
            </a:prstGeom>
            <a:noFill/>
            <a:ln w="28575" algn="ctr">
              <a:solidFill>
                <a:schemeClr val="bg1"/>
              </a:solidFill>
              <a:miter lim="800000"/>
              <a:headEnd/>
              <a:tailEnd/>
            </a:ln>
          </p:spPr>
          <p:txBody>
            <a:bodyPr/>
            <a:lstStyle/>
            <a:p>
              <a:pPr fontAlgn="auto">
                <a:spcBef>
                  <a:spcPts val="0"/>
                </a:spcBef>
                <a:spcAft>
                  <a:spcPts val="0"/>
                </a:spcAft>
              </a:pPr>
              <a:endParaRPr lang="sv-SE" sz="1800" b="0">
                <a:solidFill>
                  <a:prstClr val="black"/>
                </a:solidFill>
                <a:latin typeface="+mn-lt"/>
              </a:endParaRPr>
            </a:p>
          </p:txBody>
        </p:sp>
        <p:sp>
          <p:nvSpPr>
            <p:cNvPr id="25" name="Line 17"/>
            <p:cNvSpPr>
              <a:spLocks noChangeShapeType="1"/>
            </p:cNvSpPr>
            <p:nvPr/>
          </p:nvSpPr>
          <p:spPr bwMode="auto">
            <a:xfrm>
              <a:off x="4588933" y="4241800"/>
              <a:ext cx="6350" cy="493713"/>
            </a:xfrm>
            <a:prstGeom prst="line">
              <a:avLst/>
            </a:prstGeom>
            <a:noFill/>
            <a:ln w="28575" algn="ctr">
              <a:solidFill>
                <a:schemeClr val="bg1"/>
              </a:solidFill>
              <a:miter lim="800000"/>
              <a:headEnd/>
              <a:tailEnd/>
            </a:ln>
          </p:spPr>
          <p:txBody>
            <a:bodyPr/>
            <a:lstStyle/>
            <a:p>
              <a:pPr fontAlgn="auto">
                <a:spcBef>
                  <a:spcPts val="0"/>
                </a:spcBef>
                <a:spcAft>
                  <a:spcPts val="0"/>
                </a:spcAft>
              </a:pPr>
              <a:endParaRPr lang="sv-SE" sz="1800" b="0">
                <a:solidFill>
                  <a:prstClr val="black"/>
                </a:solidFill>
                <a:latin typeface="+mn-lt"/>
              </a:endParaRPr>
            </a:p>
          </p:txBody>
        </p:sp>
        <p:sp>
          <p:nvSpPr>
            <p:cNvPr id="26" name="Line 19"/>
            <p:cNvSpPr>
              <a:spLocks noChangeShapeType="1"/>
            </p:cNvSpPr>
            <p:nvPr/>
          </p:nvSpPr>
          <p:spPr bwMode="auto">
            <a:xfrm>
              <a:off x="5539316" y="4241800"/>
              <a:ext cx="4762" cy="493713"/>
            </a:xfrm>
            <a:prstGeom prst="line">
              <a:avLst/>
            </a:prstGeom>
            <a:noFill/>
            <a:ln w="28575" algn="ctr">
              <a:solidFill>
                <a:schemeClr val="bg1"/>
              </a:solidFill>
              <a:miter lim="800000"/>
              <a:headEnd/>
              <a:tailEnd/>
            </a:ln>
          </p:spPr>
          <p:txBody>
            <a:bodyPr/>
            <a:lstStyle/>
            <a:p>
              <a:pPr fontAlgn="auto">
                <a:spcBef>
                  <a:spcPts val="0"/>
                </a:spcBef>
                <a:spcAft>
                  <a:spcPts val="0"/>
                </a:spcAft>
              </a:pPr>
              <a:endParaRPr lang="sv-SE" sz="1800" b="0">
                <a:solidFill>
                  <a:prstClr val="black"/>
                </a:solidFill>
                <a:latin typeface="+mn-lt"/>
              </a:endParaRPr>
            </a:p>
          </p:txBody>
        </p:sp>
        <p:sp>
          <p:nvSpPr>
            <p:cNvPr id="27" name="Line 21"/>
            <p:cNvSpPr>
              <a:spLocks noChangeShapeType="1"/>
            </p:cNvSpPr>
            <p:nvPr/>
          </p:nvSpPr>
          <p:spPr bwMode="auto">
            <a:xfrm>
              <a:off x="6488111" y="4241800"/>
              <a:ext cx="6350" cy="493713"/>
            </a:xfrm>
            <a:prstGeom prst="line">
              <a:avLst/>
            </a:prstGeom>
            <a:noFill/>
            <a:ln w="28575" algn="ctr">
              <a:solidFill>
                <a:schemeClr val="bg1"/>
              </a:solidFill>
              <a:miter lim="800000"/>
              <a:headEnd/>
              <a:tailEnd/>
            </a:ln>
          </p:spPr>
          <p:txBody>
            <a:bodyPr/>
            <a:lstStyle/>
            <a:p>
              <a:pPr fontAlgn="auto">
                <a:spcBef>
                  <a:spcPts val="0"/>
                </a:spcBef>
                <a:spcAft>
                  <a:spcPts val="0"/>
                </a:spcAft>
              </a:pPr>
              <a:endParaRPr lang="sv-SE" sz="1800" b="0">
                <a:solidFill>
                  <a:prstClr val="black"/>
                </a:solidFill>
                <a:latin typeface="+mn-lt"/>
              </a:endParaRPr>
            </a:p>
          </p:txBody>
        </p:sp>
        <p:sp>
          <p:nvSpPr>
            <p:cNvPr id="28" name="Line 23"/>
            <p:cNvSpPr>
              <a:spLocks noChangeShapeType="1"/>
            </p:cNvSpPr>
            <p:nvPr/>
          </p:nvSpPr>
          <p:spPr bwMode="auto">
            <a:xfrm>
              <a:off x="7438494" y="4241800"/>
              <a:ext cx="6350" cy="493713"/>
            </a:xfrm>
            <a:prstGeom prst="line">
              <a:avLst/>
            </a:prstGeom>
            <a:noFill/>
            <a:ln w="28575" algn="ctr">
              <a:solidFill>
                <a:schemeClr val="bg1"/>
              </a:solidFill>
              <a:miter lim="800000"/>
              <a:headEnd/>
              <a:tailEnd/>
            </a:ln>
          </p:spPr>
          <p:txBody>
            <a:bodyPr/>
            <a:lstStyle/>
            <a:p>
              <a:pPr fontAlgn="auto">
                <a:spcBef>
                  <a:spcPts val="0"/>
                </a:spcBef>
                <a:spcAft>
                  <a:spcPts val="0"/>
                </a:spcAft>
              </a:pPr>
              <a:endParaRPr lang="sv-SE" sz="1800" b="0">
                <a:solidFill>
                  <a:prstClr val="black"/>
                </a:solidFill>
                <a:latin typeface="+mn-lt"/>
              </a:endParaRPr>
            </a:p>
          </p:txBody>
        </p:sp>
        <p:sp>
          <p:nvSpPr>
            <p:cNvPr id="29" name="Line 25"/>
            <p:cNvSpPr>
              <a:spLocks noChangeShapeType="1"/>
            </p:cNvSpPr>
            <p:nvPr/>
          </p:nvSpPr>
          <p:spPr bwMode="auto">
            <a:xfrm>
              <a:off x="8388877" y="4241800"/>
              <a:ext cx="4763" cy="493713"/>
            </a:xfrm>
            <a:prstGeom prst="line">
              <a:avLst/>
            </a:prstGeom>
            <a:noFill/>
            <a:ln w="28575" algn="ctr">
              <a:solidFill>
                <a:schemeClr val="bg1"/>
              </a:solidFill>
              <a:miter lim="800000"/>
              <a:headEnd/>
              <a:tailEnd/>
            </a:ln>
          </p:spPr>
          <p:txBody>
            <a:bodyPr/>
            <a:lstStyle/>
            <a:p>
              <a:pPr fontAlgn="auto">
                <a:spcBef>
                  <a:spcPts val="0"/>
                </a:spcBef>
                <a:spcAft>
                  <a:spcPts val="0"/>
                </a:spcAft>
              </a:pPr>
              <a:endParaRPr lang="sv-SE" sz="1800" b="0">
                <a:solidFill>
                  <a:prstClr val="black"/>
                </a:solidFill>
                <a:latin typeface="+mn-lt"/>
              </a:endParaRPr>
            </a:p>
          </p:txBody>
        </p:sp>
      </p:grpSp>
      <p:sp>
        <p:nvSpPr>
          <p:cNvPr id="52" name="Freeform 5"/>
          <p:cNvSpPr>
            <a:spLocks/>
          </p:cNvSpPr>
          <p:nvPr/>
        </p:nvSpPr>
        <p:spPr bwMode="auto">
          <a:xfrm>
            <a:off x="946792" y="6068323"/>
            <a:ext cx="288000" cy="378000"/>
          </a:xfrm>
          <a:custGeom>
            <a:avLst/>
            <a:gdLst>
              <a:gd name="T0" fmla="*/ 2147483647 w 2017"/>
              <a:gd name="T1" fmla="*/ 2147483647 h 105"/>
              <a:gd name="T2" fmla="*/ 2147483647 w 2017"/>
              <a:gd name="T3" fmla="*/ 2147483647 h 105"/>
              <a:gd name="T4" fmla="*/ 2147483647 w 2017"/>
              <a:gd name="T5" fmla="*/ 0 h 105"/>
              <a:gd name="T6" fmla="*/ 2147483647 w 2017"/>
              <a:gd name="T7" fmla="*/ 0 h 105"/>
              <a:gd name="T8" fmla="*/ 0 w 2017"/>
              <a:gd name="T9" fmla="*/ 2147483647 h 105"/>
              <a:gd name="T10" fmla="*/ 0 w 2017"/>
              <a:gd name="T11" fmla="*/ 2147483647 h 105"/>
              <a:gd name="T12" fmla="*/ 2147483647 w 2017"/>
              <a:gd name="T13" fmla="*/ 2147483647 h 105"/>
              <a:gd name="T14" fmla="*/ 2147483647 w 2017"/>
              <a:gd name="T15" fmla="*/ 2147483647 h 105"/>
              <a:gd name="T16" fmla="*/ 2147483647 w 2017"/>
              <a:gd name="T17" fmla="*/ 2147483647 h 105"/>
              <a:gd name="T18" fmla="*/ 2147483647 w 2017"/>
              <a:gd name="T19" fmla="*/ 2147483647 h 105"/>
              <a:gd name="T20" fmla="*/ 2147483647 w 2017"/>
              <a:gd name="T21" fmla="*/ 2147483647 h 1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17"/>
              <a:gd name="T34" fmla="*/ 0 h 105"/>
              <a:gd name="T35" fmla="*/ 2017 w 2017"/>
              <a:gd name="T36" fmla="*/ 105 h 105"/>
              <a:gd name="connsiteX0" fmla="*/ 9975 w 9975"/>
              <a:gd name="connsiteY0" fmla="*/ 5524 h 10000"/>
              <a:gd name="connsiteX1" fmla="*/ 9762 w 9975"/>
              <a:gd name="connsiteY1" fmla="*/ 476 h 10000"/>
              <a:gd name="connsiteX2" fmla="*/ 9698 w 9975"/>
              <a:gd name="connsiteY2" fmla="*/ 0 h 10000"/>
              <a:gd name="connsiteX3" fmla="*/ 104 w 9975"/>
              <a:gd name="connsiteY3" fmla="*/ 0 h 10000"/>
              <a:gd name="connsiteX4" fmla="*/ 0 w 9975"/>
              <a:gd name="connsiteY4" fmla="*/ 2000 h 10000"/>
              <a:gd name="connsiteX5" fmla="*/ 0 w 9975"/>
              <a:gd name="connsiteY5" fmla="*/ 8000 h 10000"/>
              <a:gd name="connsiteX6" fmla="*/ 104 w 9975"/>
              <a:gd name="connsiteY6" fmla="*/ 10000 h 10000"/>
              <a:gd name="connsiteX7" fmla="*/ 9698 w 9975"/>
              <a:gd name="connsiteY7" fmla="*/ 10000 h 10000"/>
              <a:gd name="connsiteX8" fmla="*/ 9762 w 9975"/>
              <a:gd name="connsiteY8" fmla="*/ 9524 h 10000"/>
              <a:gd name="connsiteX9" fmla="*/ 9975 w 9975"/>
              <a:gd name="connsiteY9" fmla="*/ 5524 h 10000"/>
              <a:gd name="connsiteX0" fmla="*/ 9786 w 9786"/>
              <a:gd name="connsiteY0" fmla="*/ 9524 h 10378"/>
              <a:gd name="connsiteX1" fmla="*/ 9786 w 9786"/>
              <a:gd name="connsiteY1" fmla="*/ 476 h 10378"/>
              <a:gd name="connsiteX2" fmla="*/ 9722 w 9786"/>
              <a:gd name="connsiteY2" fmla="*/ 0 h 10378"/>
              <a:gd name="connsiteX3" fmla="*/ 104 w 9786"/>
              <a:gd name="connsiteY3" fmla="*/ 0 h 10378"/>
              <a:gd name="connsiteX4" fmla="*/ 0 w 9786"/>
              <a:gd name="connsiteY4" fmla="*/ 2000 h 10378"/>
              <a:gd name="connsiteX5" fmla="*/ 0 w 9786"/>
              <a:gd name="connsiteY5" fmla="*/ 8000 h 10378"/>
              <a:gd name="connsiteX6" fmla="*/ 104 w 9786"/>
              <a:gd name="connsiteY6" fmla="*/ 10000 h 10378"/>
              <a:gd name="connsiteX7" fmla="*/ 9722 w 9786"/>
              <a:gd name="connsiteY7" fmla="*/ 10000 h 10378"/>
              <a:gd name="connsiteX8" fmla="*/ 9786 w 9786"/>
              <a:gd name="connsiteY8" fmla="*/ 9524 h 10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86" h="10378">
                <a:moveTo>
                  <a:pt x="9786" y="9524"/>
                </a:moveTo>
                <a:cubicBezTo>
                  <a:pt x="9797" y="7937"/>
                  <a:pt x="9797" y="2063"/>
                  <a:pt x="9786" y="476"/>
                </a:cubicBezTo>
                <a:cubicBezTo>
                  <a:pt x="9786" y="476"/>
                  <a:pt x="9766" y="0"/>
                  <a:pt x="9722" y="0"/>
                </a:cubicBezTo>
                <a:lnTo>
                  <a:pt x="104" y="0"/>
                </a:lnTo>
                <a:cubicBezTo>
                  <a:pt x="45" y="0"/>
                  <a:pt x="0" y="952"/>
                  <a:pt x="0" y="2000"/>
                </a:cubicBezTo>
                <a:lnTo>
                  <a:pt x="0" y="8000"/>
                </a:lnTo>
                <a:cubicBezTo>
                  <a:pt x="0" y="9143"/>
                  <a:pt x="45" y="10000"/>
                  <a:pt x="104" y="10000"/>
                </a:cubicBezTo>
                <a:lnTo>
                  <a:pt x="9722" y="10000"/>
                </a:lnTo>
                <a:cubicBezTo>
                  <a:pt x="9761" y="10000"/>
                  <a:pt x="9775" y="11111"/>
                  <a:pt x="9786" y="9524"/>
                </a:cubicBezTo>
                <a:close/>
              </a:path>
            </a:pathLst>
          </a:custGeom>
          <a:solidFill>
            <a:srgbClr val="A5C753"/>
          </a:solidFill>
          <a:ln w="9525">
            <a:noFill/>
            <a:round/>
            <a:headEnd/>
            <a:tailEnd/>
          </a:ln>
          <a:effectLst>
            <a:outerShdw blurRad="50800" dist="889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txBody>
          <a:bodyPr anchor="ctr"/>
          <a:lstStyle/>
          <a:p>
            <a:pPr algn="ctr" fontAlgn="auto">
              <a:spcBef>
                <a:spcPts val="0"/>
              </a:spcBef>
              <a:spcAft>
                <a:spcPts val="0"/>
              </a:spcAft>
            </a:pPr>
            <a:endParaRPr lang="sv-SE" sz="2000" b="0">
              <a:solidFill>
                <a:prstClr val="black"/>
              </a:solidFill>
              <a:latin typeface="+mn-lt"/>
            </a:endParaRPr>
          </a:p>
        </p:txBody>
      </p:sp>
      <p:sp>
        <p:nvSpPr>
          <p:cNvPr id="53" name="Freeform 5"/>
          <p:cNvSpPr>
            <a:spLocks/>
          </p:cNvSpPr>
          <p:nvPr/>
        </p:nvSpPr>
        <p:spPr bwMode="auto">
          <a:xfrm>
            <a:off x="608099" y="6068323"/>
            <a:ext cx="288000" cy="378000"/>
          </a:xfrm>
          <a:custGeom>
            <a:avLst/>
            <a:gdLst>
              <a:gd name="T0" fmla="*/ 2147483647 w 2017"/>
              <a:gd name="T1" fmla="*/ 2147483647 h 105"/>
              <a:gd name="T2" fmla="*/ 2147483647 w 2017"/>
              <a:gd name="T3" fmla="*/ 2147483647 h 105"/>
              <a:gd name="T4" fmla="*/ 2147483647 w 2017"/>
              <a:gd name="T5" fmla="*/ 0 h 105"/>
              <a:gd name="T6" fmla="*/ 2147483647 w 2017"/>
              <a:gd name="T7" fmla="*/ 0 h 105"/>
              <a:gd name="T8" fmla="*/ 0 w 2017"/>
              <a:gd name="T9" fmla="*/ 2147483647 h 105"/>
              <a:gd name="T10" fmla="*/ 0 w 2017"/>
              <a:gd name="T11" fmla="*/ 2147483647 h 105"/>
              <a:gd name="T12" fmla="*/ 2147483647 w 2017"/>
              <a:gd name="T13" fmla="*/ 2147483647 h 105"/>
              <a:gd name="T14" fmla="*/ 2147483647 w 2017"/>
              <a:gd name="T15" fmla="*/ 2147483647 h 105"/>
              <a:gd name="T16" fmla="*/ 2147483647 w 2017"/>
              <a:gd name="T17" fmla="*/ 2147483647 h 105"/>
              <a:gd name="T18" fmla="*/ 2147483647 w 2017"/>
              <a:gd name="T19" fmla="*/ 2147483647 h 105"/>
              <a:gd name="T20" fmla="*/ 2147483647 w 2017"/>
              <a:gd name="T21" fmla="*/ 2147483647 h 1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17"/>
              <a:gd name="T34" fmla="*/ 0 h 105"/>
              <a:gd name="T35" fmla="*/ 2017 w 2017"/>
              <a:gd name="T36" fmla="*/ 105 h 105"/>
              <a:gd name="connsiteX0" fmla="*/ 9975 w 9975"/>
              <a:gd name="connsiteY0" fmla="*/ 5524 h 10000"/>
              <a:gd name="connsiteX1" fmla="*/ 9762 w 9975"/>
              <a:gd name="connsiteY1" fmla="*/ 476 h 10000"/>
              <a:gd name="connsiteX2" fmla="*/ 9698 w 9975"/>
              <a:gd name="connsiteY2" fmla="*/ 0 h 10000"/>
              <a:gd name="connsiteX3" fmla="*/ 104 w 9975"/>
              <a:gd name="connsiteY3" fmla="*/ 0 h 10000"/>
              <a:gd name="connsiteX4" fmla="*/ 0 w 9975"/>
              <a:gd name="connsiteY4" fmla="*/ 2000 h 10000"/>
              <a:gd name="connsiteX5" fmla="*/ 0 w 9975"/>
              <a:gd name="connsiteY5" fmla="*/ 8000 h 10000"/>
              <a:gd name="connsiteX6" fmla="*/ 104 w 9975"/>
              <a:gd name="connsiteY6" fmla="*/ 10000 h 10000"/>
              <a:gd name="connsiteX7" fmla="*/ 9698 w 9975"/>
              <a:gd name="connsiteY7" fmla="*/ 10000 h 10000"/>
              <a:gd name="connsiteX8" fmla="*/ 9762 w 9975"/>
              <a:gd name="connsiteY8" fmla="*/ 9524 h 10000"/>
              <a:gd name="connsiteX9" fmla="*/ 9975 w 9975"/>
              <a:gd name="connsiteY9" fmla="*/ 5524 h 10000"/>
              <a:gd name="connsiteX0" fmla="*/ 9786 w 9786"/>
              <a:gd name="connsiteY0" fmla="*/ 9524 h 10378"/>
              <a:gd name="connsiteX1" fmla="*/ 9786 w 9786"/>
              <a:gd name="connsiteY1" fmla="*/ 476 h 10378"/>
              <a:gd name="connsiteX2" fmla="*/ 9722 w 9786"/>
              <a:gd name="connsiteY2" fmla="*/ 0 h 10378"/>
              <a:gd name="connsiteX3" fmla="*/ 104 w 9786"/>
              <a:gd name="connsiteY3" fmla="*/ 0 h 10378"/>
              <a:gd name="connsiteX4" fmla="*/ 0 w 9786"/>
              <a:gd name="connsiteY4" fmla="*/ 2000 h 10378"/>
              <a:gd name="connsiteX5" fmla="*/ 0 w 9786"/>
              <a:gd name="connsiteY5" fmla="*/ 8000 h 10378"/>
              <a:gd name="connsiteX6" fmla="*/ 104 w 9786"/>
              <a:gd name="connsiteY6" fmla="*/ 10000 h 10378"/>
              <a:gd name="connsiteX7" fmla="*/ 9722 w 9786"/>
              <a:gd name="connsiteY7" fmla="*/ 10000 h 10378"/>
              <a:gd name="connsiteX8" fmla="*/ 9786 w 9786"/>
              <a:gd name="connsiteY8" fmla="*/ 9524 h 10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86" h="10378">
                <a:moveTo>
                  <a:pt x="9786" y="9524"/>
                </a:moveTo>
                <a:cubicBezTo>
                  <a:pt x="9797" y="7937"/>
                  <a:pt x="9797" y="2063"/>
                  <a:pt x="9786" y="476"/>
                </a:cubicBezTo>
                <a:cubicBezTo>
                  <a:pt x="9786" y="476"/>
                  <a:pt x="9766" y="0"/>
                  <a:pt x="9722" y="0"/>
                </a:cubicBezTo>
                <a:lnTo>
                  <a:pt x="104" y="0"/>
                </a:lnTo>
                <a:cubicBezTo>
                  <a:pt x="45" y="0"/>
                  <a:pt x="0" y="952"/>
                  <a:pt x="0" y="2000"/>
                </a:cubicBezTo>
                <a:lnTo>
                  <a:pt x="0" y="8000"/>
                </a:lnTo>
                <a:cubicBezTo>
                  <a:pt x="0" y="9143"/>
                  <a:pt x="45" y="10000"/>
                  <a:pt x="104" y="10000"/>
                </a:cubicBezTo>
                <a:lnTo>
                  <a:pt x="9722" y="10000"/>
                </a:lnTo>
                <a:cubicBezTo>
                  <a:pt x="9761" y="10000"/>
                  <a:pt x="9775" y="11111"/>
                  <a:pt x="9786" y="9524"/>
                </a:cubicBezTo>
                <a:close/>
              </a:path>
            </a:pathLst>
          </a:custGeom>
          <a:solidFill>
            <a:srgbClr val="A5C753"/>
          </a:solidFill>
          <a:ln w="9525">
            <a:noFill/>
            <a:round/>
            <a:headEnd/>
            <a:tailEnd/>
          </a:ln>
          <a:effectLst>
            <a:outerShdw blurRad="50800" dist="889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txBody>
          <a:bodyPr anchor="ctr"/>
          <a:lstStyle/>
          <a:p>
            <a:pPr algn="ctr" fontAlgn="auto">
              <a:spcBef>
                <a:spcPts val="0"/>
              </a:spcBef>
              <a:spcAft>
                <a:spcPts val="0"/>
              </a:spcAft>
            </a:pPr>
            <a:endParaRPr lang="sv-SE" sz="2000" b="0">
              <a:solidFill>
                <a:prstClr val="black"/>
              </a:solidFill>
              <a:latin typeface="+mn-lt"/>
            </a:endParaRPr>
          </a:p>
        </p:txBody>
      </p:sp>
      <p:grpSp>
        <p:nvGrpSpPr>
          <p:cNvPr id="62" name="Group 61"/>
          <p:cNvGrpSpPr/>
          <p:nvPr/>
        </p:nvGrpSpPr>
        <p:grpSpPr>
          <a:xfrm>
            <a:off x="7618073" y="2101842"/>
            <a:ext cx="981978" cy="3904681"/>
            <a:chOff x="4514905" y="3058640"/>
            <a:chExt cx="981978" cy="2901962"/>
          </a:xfrm>
        </p:grpSpPr>
        <p:sp>
          <p:nvSpPr>
            <p:cNvPr id="60" name="Heart 53"/>
            <p:cNvSpPr/>
            <p:nvPr/>
          </p:nvSpPr>
          <p:spPr bwMode="auto">
            <a:xfrm>
              <a:off x="4981544" y="4160602"/>
              <a:ext cx="36000" cy="1800000"/>
            </a:xfrm>
            <a:prstGeom prst="rect">
              <a:avLst/>
            </a:prstGeom>
            <a:solidFill>
              <a:srgbClr val="FF0000"/>
            </a:solidFill>
            <a:ln>
              <a:noFill/>
            </a:ln>
            <a:effectLst>
              <a:outerShdw blurRad="50800" dist="38100" dir="8100000" algn="tr" rotWithShape="0">
                <a:prstClr val="black">
                  <a:alpha val="40000"/>
                </a:prstClr>
              </a:outerShdw>
            </a:effectLst>
            <a:extLst/>
          </p:spPr>
          <p:txBody>
            <a:bodyPr vert="vert270" wrap="square" lIns="91440" tIns="45720" rIns="91440" bIns="45720" numCol="1" rtlCol="0" anchor="t" anchorCtr="0" compatLnSpc="1">
              <a:prstTxWarp prst="textNoShape">
                <a:avLst/>
              </a:prstTxWarp>
            </a:bodyPr>
            <a:lstStyle/>
            <a:p>
              <a:pPr algn="ctr" fontAlgn="auto">
                <a:spcBef>
                  <a:spcPts val="0"/>
                </a:spcBef>
                <a:spcAft>
                  <a:spcPts val="0"/>
                </a:spcAft>
              </a:pPr>
              <a:endParaRPr lang="en-GB" sz="1600" b="1" i="1" dirty="0" smtClean="0">
                <a:solidFill>
                  <a:schemeClr val="bg1"/>
                </a:solidFill>
              </a:endParaRPr>
            </a:p>
          </p:txBody>
        </p:sp>
        <p:sp>
          <p:nvSpPr>
            <p:cNvPr id="55" name="Heart 53"/>
            <p:cNvSpPr/>
            <p:nvPr/>
          </p:nvSpPr>
          <p:spPr bwMode="auto">
            <a:xfrm>
              <a:off x="4514905" y="3058640"/>
              <a:ext cx="981978" cy="1779148"/>
            </a:xfrm>
            <a:custGeom>
              <a:avLst/>
              <a:gdLst>
                <a:gd name="connsiteX0" fmla="*/ 317989 w 635978"/>
                <a:gd name="connsiteY0" fmla="*/ 192717 h 770866"/>
                <a:gd name="connsiteX1" fmla="*/ 317989 w 635978"/>
                <a:gd name="connsiteY1" fmla="*/ 770866 h 770866"/>
                <a:gd name="connsiteX2" fmla="*/ 317989 w 635978"/>
                <a:gd name="connsiteY2" fmla="*/ 192717 h 770866"/>
                <a:gd name="connsiteX0" fmla="*/ 320307 w 640614"/>
                <a:gd name="connsiteY0" fmla="*/ 162129 h 859031"/>
                <a:gd name="connsiteX1" fmla="*/ 320307 w 640614"/>
                <a:gd name="connsiteY1" fmla="*/ 859031 h 859031"/>
                <a:gd name="connsiteX2" fmla="*/ 320307 w 640614"/>
                <a:gd name="connsiteY2" fmla="*/ 162129 h 859031"/>
                <a:gd name="connsiteX0" fmla="*/ 320307 w 640614"/>
                <a:gd name="connsiteY0" fmla="*/ 162129 h 859031"/>
                <a:gd name="connsiteX1" fmla="*/ 320307 w 640614"/>
                <a:gd name="connsiteY1" fmla="*/ 859031 h 859031"/>
                <a:gd name="connsiteX2" fmla="*/ 320307 w 640614"/>
                <a:gd name="connsiteY2" fmla="*/ 162129 h 859031"/>
                <a:gd name="connsiteX0" fmla="*/ 421871 w 830465"/>
                <a:gd name="connsiteY0" fmla="*/ 1060 h 697962"/>
                <a:gd name="connsiteX1" fmla="*/ 421871 w 830465"/>
                <a:gd name="connsiteY1" fmla="*/ 697962 h 697962"/>
                <a:gd name="connsiteX2" fmla="*/ 421871 w 830465"/>
                <a:gd name="connsiteY2" fmla="*/ 1060 h 697962"/>
                <a:gd name="connsiteX0" fmla="*/ 408768 w 831174"/>
                <a:gd name="connsiteY0" fmla="*/ 256 h 1184046"/>
                <a:gd name="connsiteX1" fmla="*/ 432518 w 831174"/>
                <a:gd name="connsiteY1" fmla="*/ 1184046 h 1184046"/>
                <a:gd name="connsiteX2" fmla="*/ 408768 w 831174"/>
                <a:gd name="connsiteY2" fmla="*/ 256 h 1184046"/>
                <a:gd name="connsiteX0" fmla="*/ 435336 w 830481"/>
                <a:gd name="connsiteY0" fmla="*/ 242 h 1219658"/>
                <a:gd name="connsiteX1" fmla="*/ 411585 w 830481"/>
                <a:gd name="connsiteY1" fmla="*/ 1219658 h 1219658"/>
                <a:gd name="connsiteX2" fmla="*/ 435336 w 830481"/>
                <a:gd name="connsiteY2" fmla="*/ 242 h 1219658"/>
              </a:gdLst>
              <a:ahLst/>
              <a:cxnLst>
                <a:cxn ang="0">
                  <a:pos x="connsiteX0" y="connsiteY0"/>
                </a:cxn>
                <a:cxn ang="0">
                  <a:pos x="connsiteX1" y="connsiteY1"/>
                </a:cxn>
                <a:cxn ang="0">
                  <a:pos x="connsiteX2" y="connsiteY2"/>
                </a:cxn>
              </a:cxnLst>
              <a:rect l="l" t="t" r="r" b="b"/>
              <a:pathLst>
                <a:path w="830481" h="1219658">
                  <a:moveTo>
                    <a:pt x="435336" y="242"/>
                  </a:moveTo>
                  <a:cubicBezTo>
                    <a:pt x="864714" y="13707"/>
                    <a:pt x="1060813" y="641509"/>
                    <a:pt x="411585" y="1219658"/>
                  </a:cubicBezTo>
                  <a:cubicBezTo>
                    <a:pt x="-237643" y="641509"/>
                    <a:pt x="-33219" y="-14452"/>
                    <a:pt x="435336" y="242"/>
                  </a:cubicBezTo>
                  <a:close/>
                </a:path>
              </a:pathLst>
            </a:custGeom>
            <a:solidFill>
              <a:srgbClr val="FF0000"/>
            </a:solidFill>
            <a:ln>
              <a:noFill/>
            </a:ln>
            <a:effectLst>
              <a:outerShdw blurRad="50800" dist="38100" dir="8100000" algn="tr" rotWithShape="0">
                <a:prstClr val="black">
                  <a:alpha val="40000"/>
                </a:prstClr>
              </a:outerShdw>
            </a:effectLst>
            <a:extLst/>
          </p:spPr>
          <p:txBody>
            <a:bodyPr vert="vert270" wrap="square" lIns="91440" tIns="45720" rIns="91440" bIns="45720" numCol="1" rtlCol="0" anchor="t" anchorCtr="0" compatLnSpc="1">
              <a:prstTxWarp prst="textNoShape">
                <a:avLst/>
              </a:prstTxWarp>
            </a:bodyPr>
            <a:lstStyle/>
            <a:p>
              <a:pPr algn="ctr" fontAlgn="auto">
                <a:spcBef>
                  <a:spcPts val="0"/>
                </a:spcBef>
                <a:spcAft>
                  <a:spcPts val="0"/>
                </a:spcAft>
              </a:pPr>
              <a:endParaRPr lang="en-GB" sz="1600" b="1" i="1" dirty="0" smtClean="0">
                <a:solidFill>
                  <a:schemeClr val="bg1"/>
                </a:solidFill>
              </a:endParaRPr>
            </a:p>
            <a:p>
              <a:pPr algn="ctr" fontAlgn="auto">
                <a:spcBef>
                  <a:spcPts val="0"/>
                </a:spcBef>
                <a:spcAft>
                  <a:spcPts val="0"/>
                </a:spcAft>
              </a:pPr>
              <a:r>
                <a:rPr lang="en-GB" sz="1600" b="1" i="1" dirty="0" smtClean="0">
                  <a:solidFill>
                    <a:schemeClr val="bg1"/>
                  </a:solidFill>
                </a:rPr>
                <a:t>5G Everywhere</a:t>
              </a:r>
              <a:endParaRPr lang="en-GB" sz="1600" b="1" i="1" dirty="0">
                <a:solidFill>
                  <a:schemeClr val="bg1"/>
                </a:solidFill>
              </a:endParaRPr>
            </a:p>
          </p:txBody>
        </p:sp>
      </p:grpSp>
      <p:grpSp>
        <p:nvGrpSpPr>
          <p:cNvPr id="61" name="Group 60"/>
          <p:cNvGrpSpPr/>
          <p:nvPr/>
        </p:nvGrpSpPr>
        <p:grpSpPr>
          <a:xfrm>
            <a:off x="4154525" y="2081223"/>
            <a:ext cx="981978" cy="3881952"/>
            <a:chOff x="3424466" y="3069237"/>
            <a:chExt cx="981978" cy="2902155"/>
          </a:xfrm>
        </p:grpSpPr>
        <p:sp>
          <p:nvSpPr>
            <p:cNvPr id="59" name="Heart 53"/>
            <p:cNvSpPr/>
            <p:nvPr/>
          </p:nvSpPr>
          <p:spPr bwMode="auto">
            <a:xfrm>
              <a:off x="3887334" y="4171392"/>
              <a:ext cx="36000" cy="1800000"/>
            </a:xfrm>
            <a:prstGeom prst="rect">
              <a:avLst/>
            </a:prstGeom>
            <a:solidFill>
              <a:srgbClr val="FF0000"/>
            </a:solidFill>
            <a:ln>
              <a:noFill/>
            </a:ln>
            <a:effectLst>
              <a:outerShdw blurRad="50800" dist="38100" dir="8100000" algn="tr" rotWithShape="0">
                <a:prstClr val="black">
                  <a:alpha val="40000"/>
                </a:prstClr>
              </a:outerShdw>
            </a:effectLst>
            <a:extLst/>
          </p:spPr>
          <p:txBody>
            <a:bodyPr vert="vert270" wrap="square" lIns="91440" tIns="45720" rIns="91440" bIns="45720" numCol="1" rtlCol="0" anchor="t" anchorCtr="0" compatLnSpc="1">
              <a:prstTxWarp prst="textNoShape">
                <a:avLst/>
              </a:prstTxWarp>
            </a:bodyPr>
            <a:lstStyle/>
            <a:p>
              <a:pPr algn="ctr" fontAlgn="auto">
                <a:spcBef>
                  <a:spcPts val="0"/>
                </a:spcBef>
                <a:spcAft>
                  <a:spcPts val="0"/>
                </a:spcAft>
              </a:pPr>
              <a:endParaRPr lang="en-GB" sz="1600" b="1" i="1" dirty="0" smtClean="0">
                <a:solidFill>
                  <a:schemeClr val="bg1"/>
                </a:solidFill>
              </a:endParaRPr>
            </a:p>
          </p:txBody>
        </p:sp>
        <p:sp>
          <p:nvSpPr>
            <p:cNvPr id="54" name="Heart 53"/>
            <p:cNvSpPr/>
            <p:nvPr/>
          </p:nvSpPr>
          <p:spPr bwMode="auto">
            <a:xfrm>
              <a:off x="3424466" y="3069237"/>
              <a:ext cx="981978" cy="1779148"/>
            </a:xfrm>
            <a:custGeom>
              <a:avLst/>
              <a:gdLst>
                <a:gd name="connsiteX0" fmla="*/ 317989 w 635978"/>
                <a:gd name="connsiteY0" fmla="*/ 192717 h 770866"/>
                <a:gd name="connsiteX1" fmla="*/ 317989 w 635978"/>
                <a:gd name="connsiteY1" fmla="*/ 770866 h 770866"/>
                <a:gd name="connsiteX2" fmla="*/ 317989 w 635978"/>
                <a:gd name="connsiteY2" fmla="*/ 192717 h 770866"/>
                <a:gd name="connsiteX0" fmla="*/ 320307 w 640614"/>
                <a:gd name="connsiteY0" fmla="*/ 162129 h 859031"/>
                <a:gd name="connsiteX1" fmla="*/ 320307 w 640614"/>
                <a:gd name="connsiteY1" fmla="*/ 859031 h 859031"/>
                <a:gd name="connsiteX2" fmla="*/ 320307 w 640614"/>
                <a:gd name="connsiteY2" fmla="*/ 162129 h 859031"/>
                <a:gd name="connsiteX0" fmla="*/ 320307 w 640614"/>
                <a:gd name="connsiteY0" fmla="*/ 162129 h 859031"/>
                <a:gd name="connsiteX1" fmla="*/ 320307 w 640614"/>
                <a:gd name="connsiteY1" fmla="*/ 859031 h 859031"/>
                <a:gd name="connsiteX2" fmla="*/ 320307 w 640614"/>
                <a:gd name="connsiteY2" fmla="*/ 162129 h 859031"/>
                <a:gd name="connsiteX0" fmla="*/ 421871 w 830465"/>
                <a:gd name="connsiteY0" fmla="*/ 1060 h 697962"/>
                <a:gd name="connsiteX1" fmla="*/ 421871 w 830465"/>
                <a:gd name="connsiteY1" fmla="*/ 697962 h 697962"/>
                <a:gd name="connsiteX2" fmla="*/ 421871 w 830465"/>
                <a:gd name="connsiteY2" fmla="*/ 1060 h 697962"/>
                <a:gd name="connsiteX0" fmla="*/ 408768 w 831174"/>
                <a:gd name="connsiteY0" fmla="*/ 256 h 1184046"/>
                <a:gd name="connsiteX1" fmla="*/ 432518 w 831174"/>
                <a:gd name="connsiteY1" fmla="*/ 1184046 h 1184046"/>
                <a:gd name="connsiteX2" fmla="*/ 408768 w 831174"/>
                <a:gd name="connsiteY2" fmla="*/ 256 h 1184046"/>
                <a:gd name="connsiteX0" fmla="*/ 435336 w 830481"/>
                <a:gd name="connsiteY0" fmla="*/ 242 h 1219658"/>
                <a:gd name="connsiteX1" fmla="*/ 411585 w 830481"/>
                <a:gd name="connsiteY1" fmla="*/ 1219658 h 1219658"/>
                <a:gd name="connsiteX2" fmla="*/ 435336 w 830481"/>
                <a:gd name="connsiteY2" fmla="*/ 242 h 1219658"/>
              </a:gdLst>
              <a:ahLst/>
              <a:cxnLst>
                <a:cxn ang="0">
                  <a:pos x="connsiteX0" y="connsiteY0"/>
                </a:cxn>
                <a:cxn ang="0">
                  <a:pos x="connsiteX1" y="connsiteY1"/>
                </a:cxn>
                <a:cxn ang="0">
                  <a:pos x="connsiteX2" y="connsiteY2"/>
                </a:cxn>
              </a:cxnLst>
              <a:rect l="l" t="t" r="r" b="b"/>
              <a:pathLst>
                <a:path w="830481" h="1219658">
                  <a:moveTo>
                    <a:pt x="435336" y="242"/>
                  </a:moveTo>
                  <a:cubicBezTo>
                    <a:pt x="864714" y="13707"/>
                    <a:pt x="1060813" y="641509"/>
                    <a:pt x="411585" y="1219658"/>
                  </a:cubicBezTo>
                  <a:cubicBezTo>
                    <a:pt x="-237643" y="641509"/>
                    <a:pt x="-33219" y="-14452"/>
                    <a:pt x="435336" y="242"/>
                  </a:cubicBezTo>
                  <a:close/>
                </a:path>
              </a:pathLst>
            </a:custGeom>
            <a:solidFill>
              <a:srgbClr val="FF0000"/>
            </a:solidFill>
            <a:ln>
              <a:noFill/>
            </a:ln>
            <a:effectLst>
              <a:outerShdw blurRad="50800" dist="38100" dir="8100000" algn="tr" rotWithShape="0">
                <a:prstClr val="black">
                  <a:alpha val="40000"/>
                </a:prstClr>
              </a:outerShdw>
            </a:effectLst>
            <a:extLst/>
          </p:spPr>
          <p:txBody>
            <a:bodyPr vert="vert270" wrap="square" lIns="91440" tIns="45720" rIns="91440" bIns="45720" numCol="1" rtlCol="0" anchor="t" anchorCtr="0" compatLnSpc="1">
              <a:prstTxWarp prst="textNoShape">
                <a:avLst/>
              </a:prstTxWarp>
            </a:bodyPr>
            <a:lstStyle/>
            <a:p>
              <a:pPr algn="ctr" fontAlgn="auto">
                <a:spcBef>
                  <a:spcPts val="0"/>
                </a:spcBef>
                <a:spcAft>
                  <a:spcPts val="0"/>
                </a:spcAft>
              </a:pPr>
              <a:r>
                <a:rPr lang="en-GB" sz="1600" i="1" dirty="0" smtClean="0">
                  <a:solidFill>
                    <a:schemeClr val="bg1"/>
                  </a:solidFill>
                </a:rPr>
                <a:t>    </a:t>
              </a:r>
              <a:r>
                <a:rPr lang="en-GB" sz="1200" i="1" dirty="0" smtClean="0">
                  <a:solidFill>
                    <a:schemeClr val="bg1"/>
                  </a:solidFill>
                </a:rPr>
                <a:t>Common target</a:t>
              </a:r>
              <a:r>
                <a:rPr lang="en-GB" sz="1200" b="1" i="1" dirty="0" smtClean="0">
                  <a:solidFill>
                    <a:schemeClr val="bg1"/>
                  </a:solidFill>
                </a:rPr>
                <a:t>   </a:t>
              </a:r>
            </a:p>
            <a:p>
              <a:pPr algn="ctr" fontAlgn="auto">
                <a:spcBef>
                  <a:spcPts val="0"/>
                </a:spcBef>
                <a:spcAft>
                  <a:spcPts val="0"/>
                </a:spcAft>
              </a:pPr>
              <a:r>
                <a:rPr lang="en-GB" sz="1600" b="1" i="1" dirty="0" smtClean="0">
                  <a:solidFill>
                    <a:schemeClr val="bg1"/>
                  </a:solidFill>
                </a:rPr>
                <a:t>   5G Launched</a:t>
              </a:r>
              <a:br>
                <a:rPr lang="en-GB" sz="1600" b="1" i="1" dirty="0" smtClean="0">
                  <a:solidFill>
                    <a:schemeClr val="bg1"/>
                  </a:solidFill>
                </a:rPr>
              </a:br>
              <a:r>
                <a:rPr lang="en-GB" sz="1600" b="1" i="1" dirty="0" smtClean="0">
                  <a:solidFill>
                    <a:schemeClr val="bg1"/>
                  </a:solidFill>
                </a:rPr>
                <a:t> </a:t>
              </a:r>
              <a:r>
                <a:rPr lang="en-GB" sz="1600" i="1" dirty="0">
                  <a:solidFill>
                    <a:schemeClr val="bg1"/>
                  </a:solidFill>
                </a:rPr>
                <a:t>i</a:t>
              </a:r>
              <a:r>
                <a:rPr lang="en-GB" sz="1600" b="1" i="1" dirty="0" smtClean="0">
                  <a:solidFill>
                    <a:schemeClr val="bg1"/>
                  </a:solidFill>
                </a:rPr>
                <a:t>n all MSs</a:t>
              </a:r>
              <a:endParaRPr lang="en-GB" sz="1600" b="1" dirty="0">
                <a:solidFill>
                  <a:schemeClr val="bg1"/>
                </a:solidFill>
              </a:endParaRPr>
            </a:p>
          </p:txBody>
        </p:sp>
      </p:grpSp>
      <p:cxnSp>
        <p:nvCxnSpPr>
          <p:cNvPr id="6" name="Straight Arrow Connector 5"/>
          <p:cNvCxnSpPr/>
          <p:nvPr/>
        </p:nvCxnSpPr>
        <p:spPr bwMode="auto">
          <a:xfrm>
            <a:off x="1090792" y="5063174"/>
            <a:ext cx="1" cy="834473"/>
          </a:xfrm>
          <a:prstGeom prst="straightConnector1">
            <a:avLst/>
          </a:prstGeom>
          <a:noFill/>
          <a:ln w="31750" cap="flat" cmpd="sng" algn="ctr">
            <a:solidFill>
              <a:srgbClr val="FF0000"/>
            </a:solidFill>
            <a:prstDash val="sysDash"/>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7" name="TextBox 6"/>
          <p:cNvSpPr txBox="1"/>
          <p:nvPr/>
        </p:nvSpPr>
        <p:spPr>
          <a:xfrm>
            <a:off x="418379" y="4377063"/>
            <a:ext cx="1202573" cy="707886"/>
          </a:xfrm>
          <a:prstGeom prst="rect">
            <a:avLst/>
          </a:prstGeom>
          <a:noFill/>
        </p:spPr>
        <p:txBody>
          <a:bodyPr wrap="none" rtlCol="0">
            <a:spAutoFit/>
          </a:bodyPr>
          <a:lstStyle/>
          <a:p>
            <a:r>
              <a:rPr lang="en-GB" sz="2000" dirty="0" smtClean="0">
                <a:solidFill>
                  <a:srgbClr val="FF0000"/>
                </a:solidFill>
              </a:rPr>
              <a:t>We are</a:t>
            </a:r>
            <a:r>
              <a:rPr lang="en-GB" sz="2000" dirty="0" smtClean="0">
                <a:solidFill>
                  <a:srgbClr val="FF0000"/>
                </a:solidFill>
              </a:rPr>
              <a:t/>
            </a:r>
            <a:br>
              <a:rPr lang="en-GB" sz="2000" dirty="0" smtClean="0">
                <a:solidFill>
                  <a:srgbClr val="FF0000"/>
                </a:solidFill>
              </a:rPr>
            </a:br>
            <a:r>
              <a:rPr lang="en-GB" sz="2000" dirty="0" smtClean="0">
                <a:solidFill>
                  <a:srgbClr val="FF0000"/>
                </a:solidFill>
              </a:rPr>
              <a:t> here!</a:t>
            </a:r>
            <a:endParaRPr lang="en-GB" sz="2000" dirty="0">
              <a:solidFill>
                <a:srgbClr val="FF0000"/>
              </a:solidFill>
            </a:endParaRPr>
          </a:p>
        </p:txBody>
      </p:sp>
      <p:sp>
        <p:nvSpPr>
          <p:cNvPr id="67" name="Text Box 22"/>
          <p:cNvSpPr txBox="1">
            <a:spLocks noChangeArrowheads="1"/>
          </p:cNvSpPr>
          <p:nvPr/>
        </p:nvSpPr>
        <p:spPr bwMode="auto">
          <a:xfrm>
            <a:off x="7829070" y="6119793"/>
            <a:ext cx="658367" cy="309958"/>
          </a:xfrm>
          <a:prstGeom prst="rect">
            <a:avLst/>
          </a:prstGeom>
          <a:noFill/>
          <a:ln w="9525">
            <a:noFill/>
            <a:round/>
            <a:headEnd/>
            <a:tailEnd/>
          </a:ln>
        </p:spPr>
        <p:txBody>
          <a:bodyPr wrap="none" lIns="72000" tIns="46800" rIns="72000" bIns="46800">
            <a:spAutoFit/>
          </a:bodyPr>
          <a:lstStyle/>
          <a:p>
            <a:pPr algn="ctr" defTabSz="457200" fontAlgn="auto">
              <a:spcBef>
                <a:spcPts val="1000"/>
              </a:spcBef>
              <a:spcAft>
                <a:spcPts val="0"/>
              </a:spcAf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dirty="0" smtClean="0">
                <a:solidFill>
                  <a:schemeClr val="accent6"/>
                </a:solidFill>
                <a:latin typeface="+mn-lt"/>
              </a:rPr>
              <a:t>2025</a:t>
            </a:r>
            <a:endParaRPr lang="en-US" sz="1400" b="1" dirty="0">
              <a:solidFill>
                <a:schemeClr val="accent6"/>
              </a:solidFill>
              <a:latin typeface="+mn-lt"/>
            </a:endParaRPr>
          </a:p>
        </p:txBody>
      </p:sp>
      <p:sp>
        <p:nvSpPr>
          <p:cNvPr id="68" name="Rectangle 2"/>
          <p:cNvSpPr txBox="1">
            <a:spLocks noChangeArrowheads="1"/>
          </p:cNvSpPr>
          <p:nvPr/>
        </p:nvSpPr>
        <p:spPr bwMode="auto">
          <a:xfrm>
            <a:off x="433488" y="1196752"/>
            <a:ext cx="8585860" cy="646331"/>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1588" indent="0" algn="ctr" eaLnBrk="1" hangingPunct="1"/>
            <a:r>
              <a:rPr lang="en-GB" sz="3600" dirty="0" smtClean="0">
                <a:solidFill>
                  <a:schemeClr val="tx1"/>
                </a:solidFill>
                <a:latin typeface="+mn-lt"/>
              </a:rPr>
              <a:t>5G Action Plan Timeline</a:t>
            </a:r>
            <a:endParaRPr lang="en-GB" sz="3600" dirty="0">
              <a:solidFill>
                <a:schemeClr val="tx1"/>
              </a:solidFill>
              <a:latin typeface="+mn-lt"/>
            </a:endParaRPr>
          </a:p>
        </p:txBody>
      </p:sp>
      <p:grpSp>
        <p:nvGrpSpPr>
          <p:cNvPr id="72" name="Group 71"/>
          <p:cNvGrpSpPr/>
          <p:nvPr/>
        </p:nvGrpSpPr>
        <p:grpSpPr>
          <a:xfrm>
            <a:off x="1234792" y="2826497"/>
            <a:ext cx="2602482" cy="582998"/>
            <a:chOff x="0" y="1095894"/>
            <a:chExt cx="1601390" cy="960834"/>
          </a:xfrm>
          <a:solidFill>
            <a:srgbClr val="FFC000"/>
          </a:solidFill>
          <a:scene3d>
            <a:camera prst="orthographicFront">
              <a:rot lat="0" lon="0" rev="0"/>
            </a:camera>
            <a:lightRig rig="balanced" dir="t">
              <a:rot lat="0" lon="0" rev="8700000"/>
            </a:lightRig>
          </a:scene3d>
        </p:grpSpPr>
        <p:sp>
          <p:nvSpPr>
            <p:cNvPr id="73" name="Rounded Rectangle 72"/>
            <p:cNvSpPr/>
            <p:nvPr/>
          </p:nvSpPr>
          <p:spPr>
            <a:xfrm>
              <a:off x="0" y="1095894"/>
              <a:ext cx="1601390" cy="960834"/>
            </a:xfrm>
            <a:prstGeom prst="roundRect">
              <a:avLst>
                <a:gd name="adj" fmla="val 10000"/>
              </a:avLst>
            </a:prstGeom>
            <a:grpFill/>
            <a:ln>
              <a:noFill/>
            </a:ln>
            <a:effectLst>
              <a:outerShdw blurRad="44450" dist="27940" dir="5400000" algn="ctr">
                <a:srgbClr val="000000">
                  <a:alpha val="32000"/>
                </a:srgbClr>
              </a:outerShdw>
            </a:effectLst>
            <a:sp3d>
              <a:bevelT w="190500" h="38100"/>
            </a:sp3d>
          </p:spPr>
          <p:style>
            <a:lnRef idx="2">
              <a:schemeClr val="accent1"/>
            </a:lnRef>
            <a:fillRef idx="1">
              <a:schemeClr val="lt1"/>
            </a:fillRef>
            <a:effectRef idx="0">
              <a:schemeClr val="accent1"/>
            </a:effectRef>
            <a:fontRef idx="minor">
              <a:schemeClr val="dk1"/>
            </a:fontRef>
          </p:style>
          <p:txBody>
            <a:bodyPr anchor="ctr" anchorCtr="0"/>
            <a:lstStyle/>
            <a:p>
              <a:pPr fontAlgn="auto">
                <a:lnSpc>
                  <a:spcPts val="2000"/>
                </a:lnSpc>
                <a:spcBef>
                  <a:spcPts val="0"/>
                </a:spcBef>
                <a:spcAft>
                  <a:spcPts val="0"/>
                </a:spcAft>
              </a:pPr>
              <a:endParaRPr lang="en-GB" sz="1800" b="0" dirty="0">
                <a:solidFill>
                  <a:schemeClr val="accent6"/>
                </a:solidFill>
              </a:endParaRPr>
            </a:p>
          </p:txBody>
        </p:sp>
        <p:sp>
          <p:nvSpPr>
            <p:cNvPr id="74" name="Rounded Rectangle 4"/>
            <p:cNvSpPr/>
            <p:nvPr/>
          </p:nvSpPr>
          <p:spPr>
            <a:xfrm>
              <a:off x="45084" y="1124034"/>
              <a:ext cx="1545106" cy="860272"/>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56210" tIns="156210" rIns="156210" bIns="156210" numCol="1" spcCol="1270" anchor="ctr" anchorCtr="0">
              <a:noAutofit/>
            </a:bodyPr>
            <a:lstStyle/>
            <a:p>
              <a:pPr algn="ctr" defTabSz="1822450" fontAlgn="auto">
                <a:spcAft>
                  <a:spcPct val="35000"/>
                </a:spcAft>
              </a:pPr>
              <a:r>
                <a:rPr lang="en-GB" sz="1200" b="0" dirty="0" smtClean="0">
                  <a:solidFill>
                    <a:schemeClr val="accent6"/>
                  </a:solidFill>
                </a:rPr>
                <a:t>Spectrum allocation &amp; assignment</a:t>
              </a:r>
              <a:endParaRPr lang="en-GB" sz="1200" b="0" dirty="0">
                <a:solidFill>
                  <a:schemeClr val="accent6"/>
                </a:solidFill>
              </a:endParaRPr>
            </a:p>
          </p:txBody>
        </p:sp>
      </p:grpSp>
      <p:sp>
        <p:nvSpPr>
          <p:cNvPr id="57" name="Rounded Rectangle 56"/>
          <p:cNvSpPr/>
          <p:nvPr/>
        </p:nvSpPr>
        <p:spPr>
          <a:xfrm>
            <a:off x="1365792" y="5366912"/>
            <a:ext cx="2700094" cy="612607"/>
          </a:xfrm>
          <a:prstGeom prst="roundRect">
            <a:avLst>
              <a:gd name="adj" fmla="val 10000"/>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anchor="ctr" anchorCtr="0"/>
          <a:lstStyle/>
          <a:p>
            <a:pPr algn="ctr" fontAlgn="auto">
              <a:lnSpc>
                <a:spcPts val="2000"/>
              </a:lnSpc>
              <a:spcBef>
                <a:spcPts val="0"/>
              </a:spcBef>
              <a:spcAft>
                <a:spcPts val="0"/>
              </a:spcAft>
            </a:pPr>
            <a:r>
              <a:rPr lang="en-GB" sz="1100" b="0" dirty="0" smtClean="0">
                <a:solidFill>
                  <a:schemeClr val="accent6"/>
                </a:solidFill>
              </a:rPr>
              <a:t>Best practice + fibre planning </a:t>
            </a:r>
            <a:br>
              <a:rPr lang="en-GB" sz="1100" b="0" dirty="0" smtClean="0">
                <a:solidFill>
                  <a:schemeClr val="accent6"/>
                </a:solidFill>
              </a:rPr>
            </a:br>
            <a:r>
              <a:rPr lang="en-GB" sz="1100" b="0" smtClean="0">
                <a:solidFill>
                  <a:schemeClr val="accent6"/>
                </a:solidFill>
              </a:rPr>
              <a:t>to boost "small cell" </a:t>
            </a:r>
            <a:r>
              <a:rPr lang="en-GB" sz="1100" b="0" dirty="0" smtClean="0">
                <a:solidFill>
                  <a:schemeClr val="accent6"/>
                </a:solidFill>
              </a:rPr>
              <a:t>deployment</a:t>
            </a:r>
            <a:endParaRPr lang="en-GB" sz="1100" b="0" dirty="0">
              <a:solidFill>
                <a:schemeClr val="accent6"/>
              </a:solidFill>
            </a:endParaRPr>
          </a:p>
        </p:txBody>
      </p:sp>
      <p:sp>
        <p:nvSpPr>
          <p:cNvPr id="58" name="Rounded Rectangle 4"/>
          <p:cNvSpPr/>
          <p:nvPr/>
        </p:nvSpPr>
        <p:spPr>
          <a:xfrm>
            <a:off x="2250009" y="4176755"/>
            <a:ext cx="1610682" cy="576722"/>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56210" tIns="156210" rIns="156210" bIns="156210" numCol="1" spcCol="1270" anchor="ctr" anchorCtr="0">
            <a:noAutofit/>
          </a:bodyPr>
          <a:lstStyle/>
          <a:p>
            <a:pPr algn="ctr" defTabSz="1822450" fontAlgn="auto">
              <a:spcAft>
                <a:spcPct val="35000"/>
              </a:spcAft>
            </a:pPr>
            <a:r>
              <a:rPr lang="en-GB" sz="1200" b="0" dirty="0" smtClean="0">
                <a:solidFill>
                  <a:schemeClr val="accent6"/>
                </a:solidFill>
              </a:rPr>
              <a:t>Cross-border</a:t>
            </a:r>
            <a:br>
              <a:rPr lang="en-GB" sz="1200" b="0" dirty="0" smtClean="0">
                <a:solidFill>
                  <a:schemeClr val="accent6"/>
                </a:solidFill>
              </a:rPr>
            </a:br>
            <a:r>
              <a:rPr lang="en-GB" sz="1200" b="0" dirty="0" smtClean="0">
                <a:solidFill>
                  <a:schemeClr val="accent6"/>
                </a:solidFill>
              </a:rPr>
              <a:t>pre-commercial</a:t>
            </a:r>
            <a:br>
              <a:rPr lang="en-GB" sz="1200" b="0" dirty="0" smtClean="0">
                <a:solidFill>
                  <a:schemeClr val="accent6"/>
                </a:solidFill>
              </a:rPr>
            </a:br>
            <a:r>
              <a:rPr lang="en-GB" sz="1200" b="0" dirty="0" smtClean="0">
                <a:solidFill>
                  <a:schemeClr val="accent6"/>
                </a:solidFill>
              </a:rPr>
              <a:t>trials</a:t>
            </a:r>
            <a:endParaRPr lang="en-GB" sz="1200" b="0" dirty="0">
              <a:solidFill>
                <a:schemeClr val="accent6"/>
              </a:solidFill>
            </a:endParaRPr>
          </a:p>
        </p:txBody>
      </p:sp>
      <p:sp>
        <p:nvSpPr>
          <p:cNvPr id="65" name="Rounded Rectangle 64"/>
          <p:cNvSpPr/>
          <p:nvPr/>
        </p:nvSpPr>
        <p:spPr>
          <a:xfrm>
            <a:off x="1234793" y="3554959"/>
            <a:ext cx="2602482" cy="470772"/>
          </a:xfrm>
          <a:prstGeom prst="roundRect">
            <a:avLst>
              <a:gd name="adj" fmla="val 10000"/>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anchor="ctr" anchorCtr="0"/>
          <a:lstStyle/>
          <a:p>
            <a:pPr algn="ctr" fontAlgn="auto">
              <a:lnSpc>
                <a:spcPts val="2000"/>
              </a:lnSpc>
              <a:spcBef>
                <a:spcPts val="0"/>
              </a:spcBef>
              <a:spcAft>
                <a:spcPts val="0"/>
              </a:spcAft>
            </a:pPr>
            <a:r>
              <a:rPr lang="en-GB" sz="1400" b="0" dirty="0" smtClean="0">
                <a:solidFill>
                  <a:schemeClr val="accent6"/>
                </a:solidFill>
              </a:rPr>
              <a:t>5G Standardisation </a:t>
            </a:r>
            <a:endParaRPr lang="en-GB" sz="1400" b="0" dirty="0">
              <a:solidFill>
                <a:schemeClr val="accent6"/>
              </a:solidFill>
            </a:endParaRPr>
          </a:p>
        </p:txBody>
      </p:sp>
      <p:sp>
        <p:nvSpPr>
          <p:cNvPr id="70" name="Rounded Rectangle 69"/>
          <p:cNvSpPr/>
          <p:nvPr/>
        </p:nvSpPr>
        <p:spPr>
          <a:xfrm>
            <a:off x="2261244" y="4928285"/>
            <a:ext cx="5685469" cy="313329"/>
          </a:xfrm>
          <a:prstGeom prst="roundRect">
            <a:avLst>
              <a:gd name="adj" fmla="val 10000"/>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anchor="ctr" anchorCtr="0"/>
          <a:lstStyle/>
          <a:p>
            <a:pPr algn="ctr" fontAlgn="auto">
              <a:lnSpc>
                <a:spcPts val="2000"/>
              </a:lnSpc>
              <a:spcBef>
                <a:spcPts val="0"/>
              </a:spcBef>
              <a:spcAft>
                <a:spcPts val="0"/>
              </a:spcAft>
            </a:pPr>
            <a:r>
              <a:rPr lang="en-GB" sz="1200" b="0" dirty="0" smtClean="0">
                <a:solidFill>
                  <a:schemeClr val="accent6"/>
                </a:solidFill>
              </a:rPr>
              <a:t>Venture Capital support to innovative start-up in 5G key use sectors</a:t>
            </a:r>
            <a:endParaRPr lang="en-GB" sz="1200" b="0" dirty="0">
              <a:solidFill>
                <a:schemeClr val="accent6"/>
              </a:solidFill>
            </a:endParaRPr>
          </a:p>
        </p:txBody>
      </p:sp>
      <p:sp>
        <p:nvSpPr>
          <p:cNvPr id="2" name="TextBox 1"/>
          <p:cNvSpPr txBox="1"/>
          <p:nvPr/>
        </p:nvSpPr>
        <p:spPr>
          <a:xfrm>
            <a:off x="7989040" y="4176755"/>
            <a:ext cx="1242648" cy="1261884"/>
          </a:xfrm>
          <a:prstGeom prst="rect">
            <a:avLst/>
          </a:prstGeom>
          <a:noFill/>
        </p:spPr>
        <p:txBody>
          <a:bodyPr wrap="none" rtlCol="0">
            <a:spAutoFit/>
          </a:bodyPr>
          <a:lstStyle/>
          <a:p>
            <a:r>
              <a:rPr lang="en-GB" dirty="0" smtClean="0"/>
              <a:t>…</a:t>
            </a:r>
            <a:endParaRPr lang="en-GB" dirty="0"/>
          </a:p>
        </p:txBody>
      </p:sp>
      <p:sp>
        <p:nvSpPr>
          <p:cNvPr id="45" name="Rounded Rectangle 44"/>
          <p:cNvSpPr/>
          <p:nvPr/>
        </p:nvSpPr>
        <p:spPr>
          <a:xfrm>
            <a:off x="4133545" y="5366911"/>
            <a:ext cx="3813168" cy="612607"/>
          </a:xfrm>
          <a:prstGeom prst="roundRect">
            <a:avLst>
              <a:gd name="adj" fmla="val 10000"/>
            </a:avLst>
          </a:prstGeom>
          <a:solidFill>
            <a:srgbClr val="FFC000">
              <a:alpha val="5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anchor="ctr" anchorCtr="0"/>
          <a:lstStyle/>
          <a:p>
            <a:pPr algn="ctr" fontAlgn="auto">
              <a:lnSpc>
                <a:spcPts val="2000"/>
              </a:lnSpc>
              <a:spcBef>
                <a:spcPts val="0"/>
              </a:spcBef>
              <a:spcAft>
                <a:spcPts val="0"/>
              </a:spcAft>
            </a:pPr>
            <a:r>
              <a:rPr lang="en-GB" sz="1100" b="0" dirty="0" smtClean="0">
                <a:solidFill>
                  <a:schemeClr val="accent6"/>
                </a:solidFill>
              </a:rPr>
              <a:t>Continued  substantial investments</a:t>
            </a:r>
            <a:br>
              <a:rPr lang="en-GB" sz="1100" b="0" dirty="0" smtClean="0">
                <a:solidFill>
                  <a:schemeClr val="accent6"/>
                </a:solidFill>
              </a:rPr>
            </a:br>
            <a:r>
              <a:rPr lang="en-GB" sz="1100" b="0" dirty="0" smtClean="0">
                <a:solidFill>
                  <a:schemeClr val="accent6"/>
                </a:solidFill>
              </a:rPr>
              <a:t> in fibre infrastructure and "small cells"</a:t>
            </a:r>
            <a:endParaRPr lang="en-GB" sz="1100" b="0" dirty="0">
              <a:solidFill>
                <a:schemeClr val="accent6"/>
              </a:solidFill>
            </a:endParaRPr>
          </a:p>
        </p:txBody>
      </p:sp>
      <p:sp>
        <p:nvSpPr>
          <p:cNvPr id="46" name="TextBox 45"/>
          <p:cNvSpPr txBox="1"/>
          <p:nvPr/>
        </p:nvSpPr>
        <p:spPr>
          <a:xfrm>
            <a:off x="7989040" y="4849468"/>
            <a:ext cx="1242648" cy="1261884"/>
          </a:xfrm>
          <a:prstGeom prst="rect">
            <a:avLst/>
          </a:prstGeom>
          <a:noFill/>
        </p:spPr>
        <p:txBody>
          <a:bodyPr wrap="none" rtlCol="0">
            <a:spAutoFit/>
          </a:bodyPr>
          <a:lstStyle/>
          <a:p>
            <a:r>
              <a:rPr lang="en-GB" dirty="0" smtClean="0"/>
              <a:t>…</a:t>
            </a:r>
            <a:endParaRPr lang="en-GB" dirty="0"/>
          </a:p>
        </p:txBody>
      </p:sp>
    </p:spTree>
    <p:extLst>
      <p:ext uri="{BB962C8B-B14F-4D97-AF65-F5344CB8AC3E}">
        <p14:creationId xmlns:p14="http://schemas.microsoft.com/office/powerpoint/2010/main" val="6563074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9A67896-3236-4356-95B7-4127E686CF35}" type="slidenum">
              <a:rPr lang="en-GB" smtClean="0">
                <a:solidFill>
                  <a:srgbClr val="000000"/>
                </a:solidFill>
              </a:rPr>
              <a:pPr>
                <a:defRPr/>
              </a:pPr>
              <a:t>14</a:t>
            </a:fld>
            <a:endParaRPr lang="en-GB">
              <a:solidFill>
                <a:srgbClr val="000000"/>
              </a:solidFill>
            </a:endParaRPr>
          </a:p>
        </p:txBody>
      </p:sp>
      <p:sp>
        <p:nvSpPr>
          <p:cNvPr id="3" name="Title 1"/>
          <p:cNvSpPr txBox="1">
            <a:spLocks/>
          </p:cNvSpPr>
          <p:nvPr/>
        </p:nvSpPr>
        <p:spPr>
          <a:xfrm>
            <a:off x="15197" y="980728"/>
            <a:ext cx="9144000" cy="720080"/>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ＭＳ Ｐゴシック" charset="0"/>
              </a:defRPr>
            </a:lvl1pPr>
            <a:lvl2pPr marL="358775" indent="-358775" algn="l" rtl="0" eaLnBrk="0" fontAlgn="base" hangingPunct="0">
              <a:spcBef>
                <a:spcPct val="0"/>
              </a:spcBef>
              <a:spcAft>
                <a:spcPct val="0"/>
              </a:spcAft>
              <a:defRPr sz="3000" b="1">
                <a:solidFill>
                  <a:srgbClr val="0F5494"/>
                </a:solidFill>
                <a:latin typeface="Verdana" charset="0"/>
                <a:ea typeface="ＭＳ Ｐゴシック" charset="0"/>
                <a:cs typeface="ＭＳ Ｐゴシック" charset="0"/>
              </a:defRPr>
            </a:lvl2pPr>
            <a:lvl3pPr marL="358775" indent="-358775" algn="l" rtl="0" eaLnBrk="0" fontAlgn="base" hangingPunct="0">
              <a:spcBef>
                <a:spcPct val="0"/>
              </a:spcBef>
              <a:spcAft>
                <a:spcPct val="0"/>
              </a:spcAft>
              <a:defRPr sz="3000" b="1">
                <a:solidFill>
                  <a:srgbClr val="0F5494"/>
                </a:solidFill>
                <a:latin typeface="Verdana" charset="0"/>
                <a:ea typeface="ＭＳ Ｐゴシック" charset="0"/>
                <a:cs typeface="ＭＳ Ｐゴシック" charset="0"/>
              </a:defRPr>
            </a:lvl3pPr>
            <a:lvl4pPr marL="358775" indent="-358775" algn="l" rtl="0" eaLnBrk="0" fontAlgn="base" hangingPunct="0">
              <a:spcBef>
                <a:spcPct val="0"/>
              </a:spcBef>
              <a:spcAft>
                <a:spcPct val="0"/>
              </a:spcAft>
              <a:defRPr sz="3000" b="1">
                <a:solidFill>
                  <a:srgbClr val="0F5494"/>
                </a:solidFill>
                <a:latin typeface="Verdana" charset="0"/>
                <a:ea typeface="ＭＳ Ｐゴシック" charset="0"/>
                <a:cs typeface="ＭＳ Ｐゴシック" charset="0"/>
              </a:defRPr>
            </a:lvl4pPr>
            <a:lvl5pPr marL="358775" indent="-358775" algn="l" rtl="0" eaLnBrk="0" fontAlgn="base" hangingPunct="0">
              <a:spcBef>
                <a:spcPct val="0"/>
              </a:spcBef>
              <a:spcAft>
                <a:spcPct val="0"/>
              </a:spcAft>
              <a:defRPr sz="3000" b="1">
                <a:solidFill>
                  <a:srgbClr val="0F5494"/>
                </a:solidFill>
                <a:latin typeface="Verdana" charset="0"/>
                <a:ea typeface="ＭＳ Ｐゴシック" charset="0"/>
                <a:cs typeface="ＭＳ Ｐゴシック" charset="0"/>
              </a:defRPr>
            </a:lvl5pPr>
            <a:lvl6pPr marL="815975" algn="l" rtl="0" fontAlgn="base">
              <a:spcBef>
                <a:spcPct val="0"/>
              </a:spcBef>
              <a:spcAft>
                <a:spcPct val="0"/>
              </a:spcAft>
              <a:defRPr sz="3000" b="1">
                <a:solidFill>
                  <a:srgbClr val="0F5494"/>
                </a:solidFill>
                <a:latin typeface="Verdana" charset="0"/>
                <a:ea typeface="ＭＳ Ｐゴシック" charset="0"/>
              </a:defRPr>
            </a:lvl6pPr>
            <a:lvl7pPr marL="1273175" algn="l" rtl="0" fontAlgn="base">
              <a:spcBef>
                <a:spcPct val="0"/>
              </a:spcBef>
              <a:spcAft>
                <a:spcPct val="0"/>
              </a:spcAft>
              <a:defRPr sz="3000" b="1">
                <a:solidFill>
                  <a:srgbClr val="0F5494"/>
                </a:solidFill>
                <a:latin typeface="Verdana" charset="0"/>
                <a:ea typeface="ＭＳ Ｐゴシック" charset="0"/>
              </a:defRPr>
            </a:lvl7pPr>
            <a:lvl8pPr marL="1730375" algn="l" rtl="0" fontAlgn="base">
              <a:spcBef>
                <a:spcPct val="0"/>
              </a:spcBef>
              <a:spcAft>
                <a:spcPct val="0"/>
              </a:spcAft>
              <a:defRPr sz="3000" b="1">
                <a:solidFill>
                  <a:srgbClr val="0F5494"/>
                </a:solidFill>
                <a:latin typeface="Verdana" charset="0"/>
                <a:ea typeface="ＭＳ Ｐゴシック" charset="0"/>
              </a:defRPr>
            </a:lvl8pPr>
            <a:lvl9pPr marL="2187575" algn="l" rtl="0" fontAlgn="base">
              <a:spcBef>
                <a:spcPct val="0"/>
              </a:spcBef>
              <a:spcAft>
                <a:spcPct val="0"/>
              </a:spcAft>
              <a:defRPr sz="3000" b="1">
                <a:solidFill>
                  <a:srgbClr val="0F5494"/>
                </a:solidFill>
                <a:latin typeface="Verdana" charset="0"/>
                <a:ea typeface="ＭＳ Ｐゴシック" charset="0"/>
              </a:defRPr>
            </a:lvl9pPr>
          </a:lstStyle>
          <a:p>
            <a:pPr algn="ctr"/>
            <a:r>
              <a:rPr lang="en-GB" kern="0" dirty="0" smtClean="0">
                <a:solidFill>
                  <a:schemeClr val="tx1"/>
                </a:solidFill>
              </a:rPr>
              <a:t>5G for the DSM:</a:t>
            </a:r>
          </a:p>
          <a:p>
            <a:pPr algn="ctr"/>
            <a:r>
              <a:rPr lang="en-GB" kern="0" dirty="0" smtClean="0">
                <a:solidFill>
                  <a:srgbClr val="0000FF"/>
                </a:solidFill>
              </a:rPr>
              <a:t>"</a:t>
            </a:r>
            <a:r>
              <a:rPr lang="en-GB" kern="0" dirty="0" smtClean="0">
                <a:solidFill>
                  <a:srgbClr val="0000FF"/>
                </a:solidFill>
              </a:rPr>
              <a:t>Pervasive fixed and mobile </a:t>
            </a:r>
            <a:r>
              <a:rPr lang="en-GB" i="1" kern="0" dirty="0" smtClean="0">
                <a:solidFill>
                  <a:srgbClr val="0000FF"/>
                </a:solidFill>
              </a:rPr>
              <a:t>connectivity</a:t>
            </a:r>
            <a:r>
              <a:rPr lang="en-GB" kern="0" dirty="0" smtClean="0">
                <a:solidFill>
                  <a:srgbClr val="0000FF"/>
                </a:solidFill>
              </a:rPr>
              <a:t>"</a:t>
            </a:r>
          </a:p>
          <a:p>
            <a:pPr algn="ctr"/>
            <a:endParaRPr lang="en-GB" kern="0" dirty="0" smtClean="0">
              <a:solidFill>
                <a:srgbClr val="0000FF"/>
              </a:solidFill>
            </a:endParaRPr>
          </a:p>
        </p:txBody>
      </p:sp>
      <p:pic>
        <p:nvPicPr>
          <p:cNvPr id="4" name="Picture 3"/>
          <p:cNvPicPr>
            <a:picLocks noChangeAspect="1"/>
          </p:cNvPicPr>
          <p:nvPr/>
        </p:nvPicPr>
        <p:blipFill>
          <a:blip r:embed="rId2"/>
          <a:stretch>
            <a:fillRect/>
          </a:stretch>
        </p:blipFill>
        <p:spPr>
          <a:xfrm>
            <a:off x="755576" y="2060848"/>
            <a:ext cx="7663243" cy="4423124"/>
          </a:xfrm>
          <a:prstGeom prst="rect">
            <a:avLst/>
          </a:prstGeom>
        </p:spPr>
      </p:pic>
    </p:spTree>
    <p:extLst>
      <p:ext uri="{BB962C8B-B14F-4D97-AF65-F5344CB8AC3E}">
        <p14:creationId xmlns:p14="http://schemas.microsoft.com/office/powerpoint/2010/main" val="11162074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446088" y="1124744"/>
            <a:ext cx="8229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1588" indent="0" algn="ctr" eaLnBrk="1" hangingPunct="1"/>
            <a:r>
              <a:rPr lang="en-US" sz="3200" dirty="0" smtClean="0">
                <a:solidFill>
                  <a:schemeClr val="tx1"/>
                </a:solidFill>
              </a:rPr>
              <a:t>Supporting Actions: 5G PPP</a:t>
            </a:r>
            <a:endParaRPr lang="en-US" sz="3200" dirty="0">
              <a:solidFill>
                <a:schemeClr val="tx1"/>
              </a:solidFill>
            </a:endParaRPr>
          </a:p>
        </p:txBody>
      </p:sp>
      <p:sp>
        <p:nvSpPr>
          <p:cNvPr id="9" name="Rectangle 8"/>
          <p:cNvSpPr>
            <a:spLocks noGrp="1" noChangeArrowheads="1"/>
          </p:cNvSpPr>
          <p:nvPr/>
        </p:nvSpPr>
        <p:spPr bwMode="auto">
          <a:xfrm>
            <a:off x="295422" y="1860882"/>
            <a:ext cx="8597058"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346075" indent="-342900" eaLnBrk="1" hangingPunct="1">
              <a:spcBef>
                <a:spcPts val="600"/>
              </a:spcBef>
              <a:spcAft>
                <a:spcPts val="600"/>
              </a:spcAft>
              <a:buFont typeface="Wingdings" pitchFamily="2" charset="2"/>
              <a:buChar char="§"/>
            </a:pPr>
            <a:r>
              <a:rPr lang="en-GB" sz="2400" dirty="0">
                <a:solidFill>
                  <a:srgbClr val="0000FF"/>
                </a:solidFill>
              </a:rPr>
              <a:t>5G Public Private Partnership launched </a:t>
            </a:r>
            <a:r>
              <a:rPr lang="en-GB" sz="2400" dirty="0" smtClean="0">
                <a:solidFill>
                  <a:srgbClr val="0000FF"/>
                </a:solidFill>
              </a:rPr>
              <a:t>in Dec. 2013</a:t>
            </a:r>
            <a:endParaRPr lang="en-GB" sz="2400" dirty="0">
              <a:solidFill>
                <a:srgbClr val="0000FF"/>
              </a:solidFill>
            </a:endParaRPr>
          </a:p>
          <a:p>
            <a:pPr marL="528638" indent="-163513" eaLnBrk="1" hangingPunct="1">
              <a:spcBef>
                <a:spcPts val="600"/>
              </a:spcBef>
              <a:spcAft>
                <a:spcPts val="600"/>
              </a:spcAft>
              <a:buFont typeface="Wingdings" pitchFamily="2" charset="2"/>
              <a:buChar char="§"/>
            </a:pPr>
            <a:r>
              <a:rPr lang="en-GB" sz="2400" b="0" dirty="0">
                <a:solidFill>
                  <a:srgbClr val="0000FF"/>
                </a:solidFill>
              </a:rPr>
              <a:t>Objective-driven (technical, economic, social) </a:t>
            </a:r>
            <a:r>
              <a:rPr lang="en-GB" sz="2400" b="0" dirty="0" smtClean="0">
                <a:solidFill>
                  <a:srgbClr val="0000FF"/>
                </a:solidFill>
                <a:sym typeface="Wingdings"/>
              </a:rPr>
              <a:t> </a:t>
            </a:r>
            <a:r>
              <a:rPr lang="en-GB" sz="2400" b="0" dirty="0">
                <a:solidFill>
                  <a:srgbClr val="0000FF"/>
                </a:solidFill>
                <a:sym typeface="Wingdings"/>
              </a:rPr>
              <a:t>c</a:t>
            </a:r>
            <a:r>
              <a:rPr lang="en-GB" sz="2400" b="0" dirty="0" smtClean="0">
                <a:solidFill>
                  <a:srgbClr val="0000FF"/>
                </a:solidFill>
              </a:rPr>
              <a:t>ontractual KPIs  /  700 M€ </a:t>
            </a:r>
            <a:r>
              <a:rPr lang="en-GB" sz="2400" b="0" dirty="0">
                <a:solidFill>
                  <a:srgbClr val="0000FF"/>
                </a:solidFill>
              </a:rPr>
              <a:t>public funding </a:t>
            </a:r>
            <a:r>
              <a:rPr lang="en-GB" sz="2400" b="0" dirty="0" smtClean="0">
                <a:solidFill>
                  <a:srgbClr val="0000FF"/>
                </a:solidFill>
              </a:rPr>
              <a:t>2014-2020  /  3500 M€ private investment</a:t>
            </a:r>
            <a:endParaRPr lang="en-GB" sz="2400" b="0" dirty="0">
              <a:solidFill>
                <a:srgbClr val="0000FF"/>
              </a:solidFill>
            </a:endParaRPr>
          </a:p>
        </p:txBody>
      </p:sp>
      <p:grpSp>
        <p:nvGrpSpPr>
          <p:cNvPr id="11" name="Group 10"/>
          <p:cNvGrpSpPr/>
          <p:nvPr/>
        </p:nvGrpSpPr>
        <p:grpSpPr>
          <a:xfrm>
            <a:off x="453824" y="3558546"/>
            <a:ext cx="8201907" cy="2544019"/>
            <a:chOff x="453824" y="2783620"/>
            <a:chExt cx="8201907" cy="2544019"/>
          </a:xfrm>
        </p:grpSpPr>
        <p:grpSp>
          <p:nvGrpSpPr>
            <p:cNvPr id="12" name="Group 11"/>
            <p:cNvGrpSpPr/>
            <p:nvPr/>
          </p:nvGrpSpPr>
          <p:grpSpPr>
            <a:xfrm>
              <a:off x="3918512" y="3101815"/>
              <a:ext cx="1316984" cy="2225824"/>
              <a:chOff x="437256" y="3075383"/>
              <a:chExt cx="1316984" cy="2225824"/>
            </a:xfrm>
          </p:grpSpPr>
          <p:sp>
            <p:nvSpPr>
              <p:cNvPr id="91" name="Block Arc 90"/>
              <p:cNvSpPr/>
              <p:nvPr/>
            </p:nvSpPr>
            <p:spPr bwMode="auto">
              <a:xfrm rot="10800000">
                <a:off x="437256" y="4041207"/>
                <a:ext cx="1260000" cy="1260000"/>
              </a:xfrm>
              <a:prstGeom prst="blockArc">
                <a:avLst>
                  <a:gd name="adj1" fmla="val 5215250"/>
                  <a:gd name="adj2" fmla="val 0"/>
                  <a:gd name="adj3" fmla="val 10919"/>
                </a:avLst>
              </a:prstGeom>
              <a:solidFill>
                <a:schemeClr val="bg1">
                  <a:lumMod val="50000"/>
                </a:schemeClr>
              </a:solidFill>
              <a:ln>
                <a:noFill/>
              </a:ln>
              <a:effectLst/>
              <a:extLst/>
            </p:spPr>
            <p:txBody>
              <a:bodyPr vert="horz" wrap="square" lIns="91440" tIns="45720" rIns="91440" bIns="45720" numCol="1" rtlCol="0" anchor="ctr" anchorCtr="0" compatLnSpc="1">
                <a:prstTxWarp prst="textNoShape">
                  <a:avLst/>
                </a:prstTxWarp>
              </a:bodyPr>
              <a:lstStyle/>
              <a:p>
                <a:pPr marL="3175"/>
                <a:endParaRPr lang="en-GB" sz="1200" b="0" smtClean="0">
                  <a:solidFill>
                    <a:srgbClr val="0F5494"/>
                  </a:solidFill>
                  <a:ea typeface="ＭＳ Ｐゴシック" charset="0"/>
                  <a:cs typeface="Arial" charset="0"/>
                </a:endParaRPr>
              </a:p>
            </p:txBody>
          </p:sp>
          <p:sp>
            <p:nvSpPr>
              <p:cNvPr id="92" name="Block Arc 91"/>
              <p:cNvSpPr/>
              <p:nvPr/>
            </p:nvSpPr>
            <p:spPr bwMode="auto">
              <a:xfrm rot="16200000">
                <a:off x="437256" y="4041207"/>
                <a:ext cx="1260000" cy="1260000"/>
              </a:xfrm>
              <a:prstGeom prst="blockArc">
                <a:avLst>
                  <a:gd name="adj1" fmla="val 16200739"/>
                  <a:gd name="adj2" fmla="val 0"/>
                  <a:gd name="adj3" fmla="val 10919"/>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a:endParaRPr lang="en-GB" sz="1200" b="0" smtClean="0">
                  <a:solidFill>
                    <a:srgbClr val="0F5494"/>
                  </a:solidFill>
                  <a:ea typeface="ＭＳ Ｐゴシック" charset="0"/>
                  <a:cs typeface="Arial" charset="0"/>
                </a:endParaRPr>
              </a:p>
            </p:txBody>
          </p:sp>
          <p:grpSp>
            <p:nvGrpSpPr>
              <p:cNvPr id="93" name="Group 92"/>
              <p:cNvGrpSpPr/>
              <p:nvPr/>
            </p:nvGrpSpPr>
            <p:grpSpPr>
              <a:xfrm>
                <a:off x="762464" y="3321251"/>
                <a:ext cx="492112" cy="648040"/>
                <a:chOff x="1847640" y="2276872"/>
                <a:chExt cx="492112" cy="648040"/>
              </a:xfrm>
              <a:solidFill>
                <a:srgbClr val="FF0000"/>
              </a:solidFill>
            </p:grpSpPr>
            <p:sp>
              <p:nvSpPr>
                <p:cNvPr id="101" name="Freeform 100"/>
                <p:cNvSpPr/>
                <p:nvPr/>
              </p:nvSpPr>
              <p:spPr bwMode="auto">
                <a:xfrm>
                  <a:off x="1847640" y="2276872"/>
                  <a:ext cx="492112" cy="382137"/>
                </a:xfrm>
                <a:custGeom>
                  <a:avLst/>
                  <a:gdLst>
                    <a:gd name="connsiteX0" fmla="*/ 0 w 518615"/>
                    <a:gd name="connsiteY0" fmla="*/ 382137 h 382137"/>
                    <a:gd name="connsiteX1" fmla="*/ 518615 w 518615"/>
                    <a:gd name="connsiteY1" fmla="*/ 0 h 382137"/>
                    <a:gd name="connsiteX2" fmla="*/ 518615 w 518615"/>
                    <a:gd name="connsiteY2" fmla="*/ 0 h 382137"/>
                    <a:gd name="connsiteX0" fmla="*/ 0 w 518615"/>
                    <a:gd name="connsiteY0" fmla="*/ 382137 h 382137"/>
                    <a:gd name="connsiteX1" fmla="*/ 518615 w 518615"/>
                    <a:gd name="connsiteY1" fmla="*/ 0 h 382137"/>
                    <a:gd name="connsiteX2" fmla="*/ 518615 w 518615"/>
                    <a:gd name="connsiteY2" fmla="*/ 0 h 382137"/>
                    <a:gd name="connsiteX0" fmla="*/ 0 w 518615"/>
                    <a:gd name="connsiteY0" fmla="*/ 382137 h 382137"/>
                    <a:gd name="connsiteX1" fmla="*/ 518615 w 518615"/>
                    <a:gd name="connsiteY1" fmla="*/ 0 h 382137"/>
                    <a:gd name="connsiteX2" fmla="*/ 518615 w 518615"/>
                    <a:gd name="connsiteY2" fmla="*/ 0 h 382137"/>
                    <a:gd name="connsiteX0" fmla="*/ 0 w 518615"/>
                    <a:gd name="connsiteY0" fmla="*/ 382137 h 382137"/>
                    <a:gd name="connsiteX1" fmla="*/ 518615 w 518615"/>
                    <a:gd name="connsiteY1" fmla="*/ 0 h 382137"/>
                    <a:gd name="connsiteX2" fmla="*/ 518615 w 518615"/>
                    <a:gd name="connsiteY2" fmla="*/ 0 h 382137"/>
                    <a:gd name="connsiteX0" fmla="*/ 0 w 518615"/>
                    <a:gd name="connsiteY0" fmla="*/ 382137 h 382137"/>
                    <a:gd name="connsiteX1" fmla="*/ 518615 w 518615"/>
                    <a:gd name="connsiteY1" fmla="*/ 0 h 382137"/>
                    <a:gd name="connsiteX2" fmla="*/ 518615 w 518615"/>
                    <a:gd name="connsiteY2" fmla="*/ 0 h 382137"/>
                    <a:gd name="connsiteX0" fmla="*/ 0 w 518615"/>
                    <a:gd name="connsiteY0" fmla="*/ 382137 h 382137"/>
                    <a:gd name="connsiteX1" fmla="*/ 518615 w 518615"/>
                    <a:gd name="connsiteY1" fmla="*/ 0 h 382137"/>
                    <a:gd name="connsiteX2" fmla="*/ 518615 w 518615"/>
                    <a:gd name="connsiteY2" fmla="*/ 0 h 382137"/>
                    <a:gd name="connsiteX0" fmla="*/ 0 w 518615"/>
                    <a:gd name="connsiteY0" fmla="*/ 382137 h 382137"/>
                    <a:gd name="connsiteX1" fmla="*/ 518615 w 518615"/>
                    <a:gd name="connsiteY1" fmla="*/ 0 h 382137"/>
                    <a:gd name="connsiteX2" fmla="*/ 518615 w 518615"/>
                    <a:gd name="connsiteY2" fmla="*/ 0 h 382137"/>
                    <a:gd name="connsiteX0" fmla="*/ 0 w 518615"/>
                    <a:gd name="connsiteY0" fmla="*/ 382137 h 382137"/>
                    <a:gd name="connsiteX1" fmla="*/ 518615 w 518615"/>
                    <a:gd name="connsiteY1" fmla="*/ 0 h 382137"/>
                    <a:gd name="connsiteX2" fmla="*/ 518615 w 518615"/>
                    <a:gd name="connsiteY2" fmla="*/ 0 h 382137"/>
                  </a:gdLst>
                  <a:ahLst/>
                  <a:cxnLst>
                    <a:cxn ang="0">
                      <a:pos x="connsiteX0" y="connsiteY0"/>
                    </a:cxn>
                    <a:cxn ang="0">
                      <a:pos x="connsiteX1" y="connsiteY1"/>
                    </a:cxn>
                    <a:cxn ang="0">
                      <a:pos x="connsiteX2" y="connsiteY2"/>
                    </a:cxn>
                  </a:cxnLst>
                  <a:rect l="l" t="t" r="r" b="b"/>
                  <a:pathLst>
                    <a:path w="518615" h="382137">
                      <a:moveTo>
                        <a:pt x="0" y="382137"/>
                      </a:moveTo>
                      <a:cubicBezTo>
                        <a:pt x="132614" y="321955"/>
                        <a:pt x="413045" y="116374"/>
                        <a:pt x="518615" y="0"/>
                      </a:cubicBezTo>
                      <a:lnTo>
                        <a:pt x="518615" y="0"/>
                      </a:lnTo>
                    </a:path>
                  </a:pathLst>
                </a:custGeom>
                <a:grpFill/>
                <a:ln w="38100" cap="flat" cmpd="sng" algn="ctr">
                  <a:solidFill>
                    <a:srgbClr val="FF00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a:endParaRPr lang="en-GB" sz="1200" b="0" smtClean="0">
                    <a:solidFill>
                      <a:srgbClr val="0F5494"/>
                    </a:solidFill>
                    <a:ea typeface="ＭＳ Ｐゴシック" charset="0"/>
                    <a:cs typeface="Arial" charset="0"/>
                  </a:endParaRPr>
                </a:p>
              </p:txBody>
            </p:sp>
            <p:sp>
              <p:nvSpPr>
                <p:cNvPr id="102" name="Rounded Rectangle 101"/>
                <p:cNvSpPr/>
                <p:nvPr/>
              </p:nvSpPr>
              <p:spPr bwMode="auto">
                <a:xfrm>
                  <a:off x="2267744" y="2492912"/>
                  <a:ext cx="72008" cy="432000"/>
                </a:xfrm>
                <a:prstGeom prst="roundRect">
                  <a:avLst/>
                </a:prstGeom>
                <a:grpFill/>
                <a:ln>
                  <a:noFill/>
                </a:ln>
                <a:effectLst/>
                <a:extLst/>
              </p:spPr>
              <p:txBody>
                <a:bodyPr vert="horz" wrap="square" lIns="91440" tIns="45720" rIns="91440" bIns="45720" numCol="1" rtlCol="0" anchor="ctr" anchorCtr="0" compatLnSpc="1">
                  <a:prstTxWarp prst="textNoShape">
                    <a:avLst/>
                  </a:prstTxWarp>
                </a:bodyPr>
                <a:lstStyle/>
                <a:p>
                  <a:pPr marL="3175"/>
                  <a:endParaRPr lang="en-GB" sz="1200" b="0" smtClean="0">
                    <a:solidFill>
                      <a:srgbClr val="0F5494"/>
                    </a:solidFill>
                    <a:ea typeface="ＭＳ Ｐゴシック" charset="0"/>
                    <a:cs typeface="Arial" charset="0"/>
                  </a:endParaRPr>
                </a:p>
              </p:txBody>
            </p:sp>
            <p:sp>
              <p:nvSpPr>
                <p:cNvPr id="103" name="Rounded Rectangle 102"/>
                <p:cNvSpPr/>
                <p:nvPr/>
              </p:nvSpPr>
              <p:spPr bwMode="auto">
                <a:xfrm>
                  <a:off x="2162718" y="2564912"/>
                  <a:ext cx="72008" cy="360000"/>
                </a:xfrm>
                <a:prstGeom prst="roundRect">
                  <a:avLst/>
                </a:prstGeom>
                <a:grpFill/>
                <a:ln>
                  <a:noFill/>
                </a:ln>
                <a:effectLst/>
                <a:extLst/>
              </p:spPr>
              <p:txBody>
                <a:bodyPr vert="horz" wrap="square" lIns="91440" tIns="45720" rIns="91440" bIns="45720" numCol="1" rtlCol="0" anchor="ctr" anchorCtr="0" compatLnSpc="1">
                  <a:prstTxWarp prst="textNoShape">
                    <a:avLst/>
                  </a:prstTxWarp>
                </a:bodyPr>
                <a:lstStyle/>
                <a:p>
                  <a:pPr marL="3175"/>
                  <a:endParaRPr lang="en-GB" sz="1200" b="0" smtClean="0">
                    <a:solidFill>
                      <a:srgbClr val="0F5494"/>
                    </a:solidFill>
                    <a:ea typeface="ＭＳ Ｐゴシック" charset="0"/>
                    <a:cs typeface="Arial" charset="0"/>
                  </a:endParaRPr>
                </a:p>
              </p:txBody>
            </p:sp>
            <p:sp>
              <p:nvSpPr>
                <p:cNvPr id="104" name="Rounded Rectangle 103"/>
                <p:cNvSpPr/>
                <p:nvPr/>
              </p:nvSpPr>
              <p:spPr bwMode="auto">
                <a:xfrm>
                  <a:off x="2057692" y="2636912"/>
                  <a:ext cx="72008" cy="288000"/>
                </a:xfrm>
                <a:prstGeom prst="roundRect">
                  <a:avLst/>
                </a:prstGeom>
                <a:grpFill/>
                <a:ln>
                  <a:noFill/>
                </a:ln>
                <a:effectLst/>
                <a:extLst/>
              </p:spPr>
              <p:txBody>
                <a:bodyPr vert="horz" wrap="square" lIns="91440" tIns="45720" rIns="91440" bIns="45720" numCol="1" rtlCol="0" anchor="ctr" anchorCtr="0" compatLnSpc="1">
                  <a:prstTxWarp prst="textNoShape">
                    <a:avLst/>
                  </a:prstTxWarp>
                </a:bodyPr>
                <a:lstStyle/>
                <a:p>
                  <a:pPr marL="3175"/>
                  <a:endParaRPr lang="en-GB" sz="1200" b="0" smtClean="0">
                    <a:solidFill>
                      <a:srgbClr val="0F5494"/>
                    </a:solidFill>
                    <a:ea typeface="ＭＳ Ｐゴシック" charset="0"/>
                    <a:cs typeface="Arial" charset="0"/>
                  </a:endParaRPr>
                </a:p>
              </p:txBody>
            </p:sp>
            <p:sp>
              <p:nvSpPr>
                <p:cNvPr id="105" name="Rounded Rectangle 104"/>
                <p:cNvSpPr/>
                <p:nvPr/>
              </p:nvSpPr>
              <p:spPr bwMode="auto">
                <a:xfrm>
                  <a:off x="1952666" y="2708912"/>
                  <a:ext cx="72008" cy="216000"/>
                </a:xfrm>
                <a:prstGeom prst="roundRect">
                  <a:avLst/>
                </a:prstGeom>
                <a:grpFill/>
                <a:ln>
                  <a:noFill/>
                </a:ln>
                <a:effectLst/>
                <a:extLst/>
              </p:spPr>
              <p:txBody>
                <a:bodyPr vert="horz" wrap="square" lIns="91440" tIns="45720" rIns="91440" bIns="45720" numCol="1" rtlCol="0" anchor="ctr" anchorCtr="0" compatLnSpc="1">
                  <a:prstTxWarp prst="textNoShape">
                    <a:avLst/>
                  </a:prstTxWarp>
                </a:bodyPr>
                <a:lstStyle/>
                <a:p>
                  <a:pPr marL="3175"/>
                  <a:endParaRPr lang="en-GB" sz="1200" b="0" smtClean="0">
                    <a:solidFill>
                      <a:srgbClr val="0F5494"/>
                    </a:solidFill>
                    <a:ea typeface="ＭＳ Ｐゴシック" charset="0"/>
                    <a:cs typeface="Arial" charset="0"/>
                  </a:endParaRPr>
                </a:p>
              </p:txBody>
            </p:sp>
            <p:sp>
              <p:nvSpPr>
                <p:cNvPr id="106" name="Rounded Rectangle 105"/>
                <p:cNvSpPr/>
                <p:nvPr/>
              </p:nvSpPr>
              <p:spPr bwMode="auto">
                <a:xfrm>
                  <a:off x="1847640" y="2780912"/>
                  <a:ext cx="72008" cy="144000"/>
                </a:xfrm>
                <a:prstGeom prst="roundRect">
                  <a:avLst/>
                </a:prstGeom>
                <a:grpFill/>
                <a:ln>
                  <a:noFill/>
                </a:ln>
                <a:effectLst/>
                <a:extLst/>
              </p:spPr>
              <p:txBody>
                <a:bodyPr vert="horz" wrap="square" lIns="91440" tIns="45720" rIns="91440" bIns="45720" numCol="1" rtlCol="0" anchor="ctr" anchorCtr="0" compatLnSpc="1">
                  <a:prstTxWarp prst="textNoShape">
                    <a:avLst/>
                  </a:prstTxWarp>
                </a:bodyPr>
                <a:lstStyle/>
                <a:p>
                  <a:pPr marL="3175"/>
                  <a:endParaRPr lang="en-GB" sz="1200" b="0" smtClean="0">
                    <a:solidFill>
                      <a:srgbClr val="0F5494"/>
                    </a:solidFill>
                    <a:ea typeface="ＭＳ Ｐゴシック" charset="0"/>
                    <a:cs typeface="Arial" charset="0"/>
                  </a:endParaRPr>
                </a:p>
              </p:txBody>
            </p:sp>
          </p:grpSp>
          <p:grpSp>
            <p:nvGrpSpPr>
              <p:cNvPr id="94" name="Group 93"/>
              <p:cNvGrpSpPr/>
              <p:nvPr/>
            </p:nvGrpSpPr>
            <p:grpSpPr>
              <a:xfrm>
                <a:off x="725828" y="4423378"/>
                <a:ext cx="686264" cy="436253"/>
                <a:chOff x="-3279646" y="4516279"/>
                <a:chExt cx="2114900" cy="1344427"/>
              </a:xfrm>
            </p:grpSpPr>
            <p:grpSp>
              <p:nvGrpSpPr>
                <p:cNvPr id="96" name="Group 95"/>
                <p:cNvGrpSpPr/>
                <p:nvPr/>
              </p:nvGrpSpPr>
              <p:grpSpPr>
                <a:xfrm>
                  <a:off x="-3279646" y="4516279"/>
                  <a:ext cx="2114900" cy="1344427"/>
                  <a:chOff x="1781117" y="4106385"/>
                  <a:chExt cx="2114900" cy="1344427"/>
                </a:xfrm>
              </p:grpSpPr>
              <p:sp>
                <p:nvSpPr>
                  <p:cNvPr id="99" name="Freeform 98"/>
                  <p:cNvSpPr/>
                  <p:nvPr/>
                </p:nvSpPr>
                <p:spPr bwMode="auto">
                  <a:xfrm>
                    <a:off x="1781117" y="4106385"/>
                    <a:ext cx="2114900" cy="1256599"/>
                  </a:xfrm>
                  <a:custGeom>
                    <a:avLst/>
                    <a:gdLst>
                      <a:gd name="connsiteX0" fmla="*/ 215977 w 2114900"/>
                      <a:gd name="connsiteY0" fmla="*/ 8414 h 1265013"/>
                      <a:gd name="connsiteX1" fmla="*/ 218782 w 2114900"/>
                      <a:gd name="connsiteY1" fmla="*/ 967693 h 1265013"/>
                      <a:gd name="connsiteX2" fmla="*/ 0 w 2114900"/>
                      <a:gd name="connsiteY2" fmla="*/ 1265013 h 1265013"/>
                      <a:gd name="connsiteX3" fmla="*/ 2114900 w 2114900"/>
                      <a:gd name="connsiteY3" fmla="*/ 1259403 h 1265013"/>
                      <a:gd name="connsiteX4" fmla="*/ 1912947 w 2114900"/>
                      <a:gd name="connsiteY4" fmla="*/ 934034 h 1265013"/>
                      <a:gd name="connsiteX5" fmla="*/ 1910142 w 2114900"/>
                      <a:gd name="connsiteY5" fmla="*/ 0 h 1265013"/>
                      <a:gd name="connsiteX6" fmla="*/ 215977 w 2114900"/>
                      <a:gd name="connsiteY6" fmla="*/ 8414 h 1265013"/>
                      <a:gd name="connsiteX0" fmla="*/ 215977 w 2114900"/>
                      <a:gd name="connsiteY0" fmla="*/ 8414 h 1265013"/>
                      <a:gd name="connsiteX1" fmla="*/ 218782 w 2114900"/>
                      <a:gd name="connsiteY1" fmla="*/ 967693 h 1265013"/>
                      <a:gd name="connsiteX2" fmla="*/ 0 w 2114900"/>
                      <a:gd name="connsiteY2" fmla="*/ 1265013 h 1265013"/>
                      <a:gd name="connsiteX3" fmla="*/ 2114900 w 2114900"/>
                      <a:gd name="connsiteY3" fmla="*/ 1259403 h 1265013"/>
                      <a:gd name="connsiteX4" fmla="*/ 1912947 w 2114900"/>
                      <a:gd name="connsiteY4" fmla="*/ 956473 h 1265013"/>
                      <a:gd name="connsiteX5" fmla="*/ 1910142 w 2114900"/>
                      <a:gd name="connsiteY5" fmla="*/ 0 h 1265013"/>
                      <a:gd name="connsiteX6" fmla="*/ 215977 w 2114900"/>
                      <a:gd name="connsiteY6" fmla="*/ 8414 h 1265013"/>
                      <a:gd name="connsiteX0" fmla="*/ 215977 w 2114900"/>
                      <a:gd name="connsiteY0" fmla="*/ 0 h 1256599"/>
                      <a:gd name="connsiteX1" fmla="*/ 218782 w 2114900"/>
                      <a:gd name="connsiteY1" fmla="*/ 959279 h 1256599"/>
                      <a:gd name="connsiteX2" fmla="*/ 0 w 2114900"/>
                      <a:gd name="connsiteY2" fmla="*/ 1256599 h 1256599"/>
                      <a:gd name="connsiteX3" fmla="*/ 2114900 w 2114900"/>
                      <a:gd name="connsiteY3" fmla="*/ 1250989 h 1256599"/>
                      <a:gd name="connsiteX4" fmla="*/ 1912947 w 2114900"/>
                      <a:gd name="connsiteY4" fmla="*/ 948059 h 1256599"/>
                      <a:gd name="connsiteX5" fmla="*/ 1910142 w 2114900"/>
                      <a:gd name="connsiteY5" fmla="*/ 0 h 1256599"/>
                      <a:gd name="connsiteX6" fmla="*/ 215977 w 2114900"/>
                      <a:gd name="connsiteY6" fmla="*/ 0 h 125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14900" h="1256599">
                        <a:moveTo>
                          <a:pt x="215977" y="0"/>
                        </a:moveTo>
                        <a:lnTo>
                          <a:pt x="218782" y="959279"/>
                        </a:lnTo>
                        <a:lnTo>
                          <a:pt x="0" y="1256599"/>
                        </a:lnTo>
                        <a:lnTo>
                          <a:pt x="2114900" y="1250989"/>
                        </a:lnTo>
                        <a:lnTo>
                          <a:pt x="1912947" y="948059"/>
                        </a:lnTo>
                        <a:lnTo>
                          <a:pt x="1910142" y="0"/>
                        </a:lnTo>
                        <a:lnTo>
                          <a:pt x="215977" y="0"/>
                        </a:lnTo>
                        <a:close/>
                      </a:path>
                    </a:pathLst>
                  </a:custGeom>
                  <a:solidFill>
                    <a:schemeClr val="bg1">
                      <a:lumMod val="65000"/>
                    </a:schemeClr>
                  </a:solidFill>
                  <a:ln w="9525" cap="flat" cmpd="sng" algn="ctr">
                    <a:solidFill>
                      <a:schemeClr val="bg1">
                        <a:lumMod val="65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a:endParaRPr lang="en-GB" sz="1200" b="0" smtClean="0">
                      <a:solidFill>
                        <a:srgbClr val="0F5494"/>
                      </a:solidFill>
                      <a:ea typeface="ＭＳ Ｐゴシック" charset="0"/>
                      <a:cs typeface="Arial" charset="0"/>
                    </a:endParaRPr>
                  </a:p>
                </p:txBody>
              </p:sp>
              <p:sp>
                <p:nvSpPr>
                  <p:cNvPr id="100" name="Snip Same Side Corner Rectangle 99"/>
                  <p:cNvSpPr/>
                  <p:nvPr/>
                </p:nvSpPr>
                <p:spPr bwMode="auto">
                  <a:xfrm flipV="1">
                    <a:off x="1781117" y="5353840"/>
                    <a:ext cx="2114900" cy="96972"/>
                  </a:xfrm>
                  <a:prstGeom prst="snip2SameRect">
                    <a:avLst/>
                  </a:prstGeom>
                  <a:solidFill>
                    <a:schemeClr val="bg1">
                      <a:lumMod val="50000"/>
                    </a:schemeClr>
                  </a:solidFill>
                  <a:ln>
                    <a:noFill/>
                  </a:ln>
                  <a:effectLst/>
                  <a:extLst/>
                </p:spPr>
                <p:txBody>
                  <a:bodyPr vert="horz" wrap="square" lIns="91440" tIns="45720" rIns="91440" bIns="45720" numCol="1" rtlCol="0" anchor="ctr" anchorCtr="0" compatLnSpc="1">
                    <a:prstTxWarp prst="textNoShape">
                      <a:avLst/>
                    </a:prstTxWarp>
                  </a:bodyPr>
                  <a:lstStyle/>
                  <a:p>
                    <a:pPr marL="3175"/>
                    <a:endParaRPr lang="en-GB" sz="1200" b="0" smtClean="0">
                      <a:solidFill>
                        <a:srgbClr val="0F5494"/>
                      </a:solidFill>
                      <a:ea typeface="ＭＳ Ｐゴシック" charset="0"/>
                      <a:cs typeface="Arial" charset="0"/>
                    </a:endParaRPr>
                  </a:p>
                </p:txBody>
              </p:sp>
            </p:grpSp>
            <p:sp>
              <p:nvSpPr>
                <p:cNvPr id="97" name="Rounded Rectangle 96"/>
                <p:cNvSpPr/>
                <p:nvPr/>
              </p:nvSpPr>
              <p:spPr bwMode="auto">
                <a:xfrm>
                  <a:off x="-3028514" y="4564073"/>
                  <a:ext cx="1612637" cy="889155"/>
                </a:xfrm>
                <a:prstGeom prst="roundRect">
                  <a:avLst>
                    <a:gd name="adj" fmla="val 11304"/>
                  </a:avLst>
                </a:prstGeom>
                <a:solidFill>
                  <a:srgbClr val="0F5494"/>
                </a:solidFill>
                <a:ln>
                  <a:noFill/>
                </a:ln>
                <a:effectLst/>
                <a:extLst/>
              </p:spPr>
              <p:txBody>
                <a:bodyPr vert="horz" wrap="square" lIns="91440" tIns="45720" rIns="91440" bIns="45720" numCol="1" rtlCol="0" anchor="ctr" anchorCtr="0" compatLnSpc="1">
                  <a:prstTxWarp prst="textNoShape">
                    <a:avLst/>
                  </a:prstTxWarp>
                </a:bodyPr>
                <a:lstStyle/>
                <a:p>
                  <a:pPr marL="3175"/>
                  <a:endParaRPr lang="en-GB" sz="1200" b="0" smtClean="0">
                    <a:solidFill>
                      <a:srgbClr val="0F5494"/>
                    </a:solidFill>
                    <a:ea typeface="ＭＳ Ｐゴシック" charset="0"/>
                    <a:cs typeface="Arial" charset="0"/>
                  </a:endParaRPr>
                </a:p>
              </p:txBody>
            </p:sp>
            <p:sp>
              <p:nvSpPr>
                <p:cNvPr id="98" name="Isosceles Triangle 97"/>
                <p:cNvSpPr/>
                <p:nvPr/>
              </p:nvSpPr>
              <p:spPr bwMode="auto">
                <a:xfrm rot="5400000">
                  <a:off x="-2390445" y="4828489"/>
                  <a:ext cx="339998" cy="340571"/>
                </a:xfrm>
                <a:prstGeom prst="triangle">
                  <a:avLst/>
                </a:prstGeom>
                <a:solidFill>
                  <a:schemeClr val="bg1"/>
                </a:solidFill>
                <a:ln>
                  <a:noFill/>
                </a:ln>
                <a:effectLst/>
                <a:extLst/>
              </p:spPr>
              <p:txBody>
                <a:bodyPr vert="horz" wrap="square" lIns="91440" tIns="45720" rIns="91440" bIns="45720" numCol="1" rtlCol="0" anchor="ctr" anchorCtr="0" compatLnSpc="1">
                  <a:prstTxWarp prst="textNoShape">
                    <a:avLst/>
                  </a:prstTxWarp>
                </a:bodyPr>
                <a:lstStyle/>
                <a:p>
                  <a:pPr marL="3175"/>
                  <a:endParaRPr lang="en-GB" sz="1200" b="0" smtClean="0">
                    <a:solidFill>
                      <a:srgbClr val="0F5494"/>
                    </a:solidFill>
                    <a:ea typeface="ＭＳ Ｐゴシック" charset="0"/>
                    <a:cs typeface="Arial" charset="0"/>
                  </a:endParaRPr>
                </a:p>
              </p:txBody>
            </p:sp>
          </p:grpSp>
          <p:sp>
            <p:nvSpPr>
              <p:cNvPr id="95" name="TextBox 94"/>
              <p:cNvSpPr txBox="1"/>
              <p:nvPr/>
            </p:nvSpPr>
            <p:spPr>
              <a:xfrm rot="16200000">
                <a:off x="1013812" y="3415701"/>
                <a:ext cx="1080745" cy="400110"/>
              </a:xfrm>
              <a:prstGeom prst="rect">
                <a:avLst/>
              </a:prstGeom>
              <a:noFill/>
            </p:spPr>
            <p:txBody>
              <a:bodyPr wrap="none" rtlCol="0" anchor="ctr" anchorCtr="0">
                <a:spAutoFit/>
              </a:bodyPr>
              <a:lstStyle/>
              <a:p>
                <a:r>
                  <a:rPr lang="en-GB" sz="2000" b="0" dirty="0" smtClean="0">
                    <a:solidFill>
                      <a:srgbClr val="0F5494"/>
                    </a:solidFill>
                    <a:latin typeface="Verdana" charset="0"/>
                    <a:ea typeface="ＭＳ Ｐゴシック" charset="0"/>
                    <a:cs typeface="Arial" charset="0"/>
                  </a:rPr>
                  <a:t>x 1000</a:t>
                </a:r>
                <a:endParaRPr lang="en-GB" sz="2000" b="0" dirty="0">
                  <a:solidFill>
                    <a:srgbClr val="0F5494"/>
                  </a:solidFill>
                  <a:latin typeface="Verdana" charset="0"/>
                  <a:ea typeface="ＭＳ Ｐゴシック" charset="0"/>
                  <a:cs typeface="Arial" charset="0"/>
                </a:endParaRPr>
              </a:p>
            </p:txBody>
          </p:sp>
        </p:grpSp>
        <p:grpSp>
          <p:nvGrpSpPr>
            <p:cNvPr id="13" name="Group 12"/>
            <p:cNvGrpSpPr/>
            <p:nvPr/>
          </p:nvGrpSpPr>
          <p:grpSpPr>
            <a:xfrm>
              <a:off x="453824" y="2984797"/>
              <a:ext cx="1404610" cy="2342842"/>
              <a:chOff x="2150704" y="2958365"/>
              <a:chExt cx="1404610" cy="2342842"/>
            </a:xfrm>
          </p:grpSpPr>
          <p:sp>
            <p:nvSpPr>
              <p:cNvPr id="72" name="Rectangular Callout 71"/>
              <p:cNvSpPr/>
              <p:nvPr/>
            </p:nvSpPr>
            <p:spPr bwMode="auto">
              <a:xfrm>
                <a:off x="2519667" y="4273249"/>
                <a:ext cx="345907" cy="174199"/>
              </a:xfrm>
              <a:prstGeom prst="wedgeRectCallout">
                <a:avLst>
                  <a:gd name="adj1" fmla="val 4540"/>
                  <a:gd name="adj2" fmla="val 98143"/>
                </a:avLst>
              </a:prstGeom>
              <a:solidFill>
                <a:srgbClr val="00B0F0"/>
              </a:solidFill>
              <a:ln>
                <a:noFill/>
              </a:ln>
              <a:effectLst/>
              <a:extLst/>
            </p:spPr>
            <p:txBody>
              <a:bodyPr vert="horz" wrap="square" lIns="91440" tIns="45720" rIns="91440" bIns="45720" numCol="1" rtlCol="0" anchor="ctr" anchorCtr="0" compatLnSpc="1">
                <a:prstTxWarp prst="textNoShape">
                  <a:avLst/>
                </a:prstTxWarp>
              </a:bodyPr>
              <a:lstStyle/>
              <a:p>
                <a:pPr marL="3175"/>
                <a:endParaRPr lang="en-GB" sz="1200" b="0" smtClean="0">
                  <a:solidFill>
                    <a:srgbClr val="0F5494"/>
                  </a:solidFill>
                  <a:ea typeface="ＭＳ Ｐゴシック" charset="0"/>
                  <a:cs typeface="Arial" charset="0"/>
                </a:endParaRPr>
              </a:p>
            </p:txBody>
          </p:sp>
          <p:grpSp>
            <p:nvGrpSpPr>
              <p:cNvPr id="73" name="Group 72"/>
              <p:cNvGrpSpPr/>
              <p:nvPr/>
            </p:nvGrpSpPr>
            <p:grpSpPr>
              <a:xfrm>
                <a:off x="2472073" y="3570894"/>
                <a:ext cx="644245" cy="660963"/>
                <a:chOff x="397840" y="1574481"/>
                <a:chExt cx="869491" cy="822800"/>
              </a:xfrm>
            </p:grpSpPr>
            <p:grpSp>
              <p:nvGrpSpPr>
                <p:cNvPr id="82" name="Group 81"/>
                <p:cNvGrpSpPr/>
                <p:nvPr/>
              </p:nvGrpSpPr>
              <p:grpSpPr>
                <a:xfrm>
                  <a:off x="914192" y="1665638"/>
                  <a:ext cx="353139" cy="677051"/>
                  <a:chOff x="-2145201" y="1119116"/>
                  <a:chExt cx="872556" cy="1799011"/>
                </a:xfrm>
                <a:solidFill>
                  <a:schemeClr val="accent6">
                    <a:lumMod val="60000"/>
                    <a:lumOff val="40000"/>
                  </a:schemeClr>
                </a:solidFill>
              </p:grpSpPr>
              <p:sp>
                <p:nvSpPr>
                  <p:cNvPr id="89" name="Chord 88"/>
                  <p:cNvSpPr/>
                  <p:nvPr/>
                </p:nvSpPr>
                <p:spPr bwMode="auto">
                  <a:xfrm>
                    <a:off x="-2145201" y="1617093"/>
                    <a:ext cx="872556" cy="1301034"/>
                  </a:xfrm>
                  <a:prstGeom prst="chord">
                    <a:avLst>
                      <a:gd name="adj1" fmla="val 10953706"/>
                      <a:gd name="adj2" fmla="val 21491329"/>
                    </a:avLst>
                  </a:prstGeom>
                  <a:solidFill>
                    <a:schemeClr val="accent1"/>
                  </a:solidFill>
                  <a:ln>
                    <a:noFill/>
                  </a:ln>
                  <a:effectLst/>
                  <a:extLst/>
                </p:spPr>
                <p:txBody>
                  <a:bodyPr vert="horz" wrap="square" lIns="91440" tIns="45720" rIns="91440" bIns="45720" numCol="1" rtlCol="0" anchor="ctr" anchorCtr="0" compatLnSpc="1">
                    <a:prstTxWarp prst="textNoShape">
                      <a:avLst/>
                    </a:prstTxWarp>
                  </a:bodyPr>
                  <a:lstStyle/>
                  <a:p>
                    <a:pPr marL="3175"/>
                    <a:endParaRPr lang="en-GB" sz="1200" b="0" smtClean="0">
                      <a:solidFill>
                        <a:srgbClr val="0F5494"/>
                      </a:solidFill>
                      <a:ea typeface="ＭＳ Ｐゴシック" charset="0"/>
                      <a:cs typeface="Arial" charset="0"/>
                    </a:endParaRPr>
                  </a:p>
                </p:txBody>
              </p:sp>
              <p:sp>
                <p:nvSpPr>
                  <p:cNvPr id="90" name="Oval 89"/>
                  <p:cNvSpPr/>
                  <p:nvPr/>
                </p:nvSpPr>
                <p:spPr bwMode="auto">
                  <a:xfrm>
                    <a:off x="-1978923" y="1119116"/>
                    <a:ext cx="540000" cy="540000"/>
                  </a:xfrm>
                  <a:prstGeom prst="ellipse">
                    <a:avLst/>
                  </a:prstGeom>
                  <a:solidFill>
                    <a:schemeClr val="accent1"/>
                  </a:solidFill>
                  <a:ln>
                    <a:noFill/>
                  </a:ln>
                  <a:effectLst/>
                  <a:extLst/>
                </p:spPr>
                <p:txBody>
                  <a:bodyPr vert="horz" wrap="square" lIns="91440" tIns="45720" rIns="91440" bIns="45720" numCol="1" rtlCol="0" anchor="ctr" anchorCtr="0" compatLnSpc="1">
                    <a:prstTxWarp prst="textNoShape">
                      <a:avLst/>
                    </a:prstTxWarp>
                  </a:bodyPr>
                  <a:lstStyle/>
                  <a:p>
                    <a:pPr marL="3175"/>
                    <a:endParaRPr lang="en-GB" sz="1200" b="0" smtClean="0">
                      <a:solidFill>
                        <a:srgbClr val="0F5494"/>
                      </a:solidFill>
                      <a:ea typeface="ＭＳ Ｐゴシック" charset="0"/>
                      <a:cs typeface="Arial" charset="0"/>
                    </a:endParaRPr>
                  </a:p>
                </p:txBody>
              </p:sp>
            </p:grpSp>
            <p:grpSp>
              <p:nvGrpSpPr>
                <p:cNvPr id="83" name="Group 82"/>
                <p:cNvGrpSpPr/>
                <p:nvPr/>
              </p:nvGrpSpPr>
              <p:grpSpPr>
                <a:xfrm>
                  <a:off x="397840" y="1665638"/>
                  <a:ext cx="353139" cy="677051"/>
                  <a:chOff x="-2145201" y="1119116"/>
                  <a:chExt cx="872556" cy="1799011"/>
                </a:xfrm>
                <a:solidFill>
                  <a:schemeClr val="accent6">
                    <a:lumMod val="60000"/>
                    <a:lumOff val="40000"/>
                  </a:schemeClr>
                </a:solidFill>
              </p:grpSpPr>
              <p:sp>
                <p:nvSpPr>
                  <p:cNvPr id="87" name="Chord 86"/>
                  <p:cNvSpPr/>
                  <p:nvPr/>
                </p:nvSpPr>
                <p:spPr bwMode="auto">
                  <a:xfrm>
                    <a:off x="-2145201" y="1617093"/>
                    <a:ext cx="872556" cy="1301034"/>
                  </a:xfrm>
                  <a:prstGeom prst="chord">
                    <a:avLst>
                      <a:gd name="adj1" fmla="val 10953706"/>
                      <a:gd name="adj2" fmla="val 21491329"/>
                    </a:avLst>
                  </a:prstGeom>
                  <a:solidFill>
                    <a:schemeClr val="accent1"/>
                  </a:solidFill>
                  <a:ln>
                    <a:noFill/>
                  </a:ln>
                  <a:effectLst/>
                  <a:extLst/>
                </p:spPr>
                <p:txBody>
                  <a:bodyPr vert="horz" wrap="square" lIns="91440" tIns="45720" rIns="91440" bIns="45720" numCol="1" rtlCol="0" anchor="ctr" anchorCtr="0" compatLnSpc="1">
                    <a:prstTxWarp prst="textNoShape">
                      <a:avLst/>
                    </a:prstTxWarp>
                  </a:bodyPr>
                  <a:lstStyle/>
                  <a:p>
                    <a:pPr marL="3175"/>
                    <a:endParaRPr lang="en-GB" sz="1200" b="0" smtClean="0">
                      <a:solidFill>
                        <a:srgbClr val="0F5494"/>
                      </a:solidFill>
                      <a:ea typeface="ＭＳ Ｐゴシック" charset="0"/>
                      <a:cs typeface="Arial" charset="0"/>
                    </a:endParaRPr>
                  </a:p>
                </p:txBody>
              </p:sp>
              <p:sp>
                <p:nvSpPr>
                  <p:cNvPr id="88" name="Oval 87"/>
                  <p:cNvSpPr/>
                  <p:nvPr/>
                </p:nvSpPr>
                <p:spPr bwMode="auto">
                  <a:xfrm>
                    <a:off x="-1978923" y="1119116"/>
                    <a:ext cx="540000" cy="540000"/>
                  </a:xfrm>
                  <a:prstGeom prst="ellipse">
                    <a:avLst/>
                  </a:prstGeom>
                  <a:solidFill>
                    <a:schemeClr val="accent1"/>
                  </a:solidFill>
                  <a:ln>
                    <a:noFill/>
                  </a:ln>
                  <a:effectLst/>
                  <a:extLst/>
                </p:spPr>
                <p:txBody>
                  <a:bodyPr vert="horz" wrap="square" lIns="91440" tIns="45720" rIns="91440" bIns="45720" numCol="1" rtlCol="0" anchor="ctr" anchorCtr="0" compatLnSpc="1">
                    <a:prstTxWarp prst="textNoShape">
                      <a:avLst/>
                    </a:prstTxWarp>
                  </a:bodyPr>
                  <a:lstStyle/>
                  <a:p>
                    <a:pPr marL="3175"/>
                    <a:endParaRPr lang="en-GB" sz="1200" b="0" smtClean="0">
                      <a:solidFill>
                        <a:srgbClr val="0F5494"/>
                      </a:solidFill>
                      <a:ea typeface="ＭＳ Ｐゴシック" charset="0"/>
                      <a:cs typeface="Arial" charset="0"/>
                    </a:endParaRPr>
                  </a:p>
                </p:txBody>
              </p:sp>
            </p:grpSp>
            <p:grpSp>
              <p:nvGrpSpPr>
                <p:cNvPr id="84" name="Group 83"/>
                <p:cNvGrpSpPr/>
                <p:nvPr/>
              </p:nvGrpSpPr>
              <p:grpSpPr>
                <a:xfrm>
                  <a:off x="611664" y="1574481"/>
                  <a:ext cx="436278" cy="822800"/>
                  <a:chOff x="-2145201" y="1119116"/>
                  <a:chExt cx="872556" cy="1769658"/>
                </a:xfrm>
              </p:grpSpPr>
              <p:sp>
                <p:nvSpPr>
                  <p:cNvPr id="85" name="Chord 84"/>
                  <p:cNvSpPr/>
                  <p:nvPr/>
                </p:nvSpPr>
                <p:spPr bwMode="auto">
                  <a:xfrm>
                    <a:off x="-2145201" y="1587740"/>
                    <a:ext cx="872556" cy="1301034"/>
                  </a:xfrm>
                  <a:prstGeom prst="chord">
                    <a:avLst>
                      <a:gd name="adj1" fmla="val 10953706"/>
                      <a:gd name="adj2" fmla="val 21491329"/>
                    </a:avLst>
                  </a:prstGeom>
                  <a:solidFill>
                    <a:srgbClr val="00B0F0"/>
                  </a:solidFill>
                  <a:ln>
                    <a:noFill/>
                  </a:ln>
                  <a:effectLst/>
                  <a:extLst/>
                </p:spPr>
                <p:txBody>
                  <a:bodyPr vert="horz" wrap="square" lIns="91440" tIns="45720" rIns="91440" bIns="45720" numCol="1" rtlCol="0" anchor="ctr" anchorCtr="0" compatLnSpc="1">
                    <a:prstTxWarp prst="textNoShape">
                      <a:avLst/>
                    </a:prstTxWarp>
                  </a:bodyPr>
                  <a:lstStyle/>
                  <a:p>
                    <a:pPr marL="3175"/>
                    <a:endParaRPr lang="en-GB" sz="1200" b="0" smtClean="0">
                      <a:solidFill>
                        <a:srgbClr val="0F5494"/>
                      </a:solidFill>
                      <a:ea typeface="ＭＳ Ｐゴシック" charset="0"/>
                      <a:cs typeface="Arial" charset="0"/>
                    </a:endParaRPr>
                  </a:p>
                </p:txBody>
              </p:sp>
              <p:sp>
                <p:nvSpPr>
                  <p:cNvPr id="86" name="Oval 85"/>
                  <p:cNvSpPr/>
                  <p:nvPr/>
                </p:nvSpPr>
                <p:spPr bwMode="auto">
                  <a:xfrm>
                    <a:off x="-1978923" y="1119116"/>
                    <a:ext cx="540000" cy="540000"/>
                  </a:xfrm>
                  <a:prstGeom prst="ellipse">
                    <a:avLst/>
                  </a:prstGeom>
                  <a:solidFill>
                    <a:srgbClr val="00B0F0"/>
                  </a:solidFill>
                  <a:ln>
                    <a:noFill/>
                  </a:ln>
                  <a:effectLst/>
                  <a:extLst/>
                </p:spPr>
                <p:txBody>
                  <a:bodyPr vert="horz" wrap="square" lIns="91440" tIns="45720" rIns="91440" bIns="45720" numCol="1" rtlCol="0" anchor="ctr" anchorCtr="0" compatLnSpc="1">
                    <a:prstTxWarp prst="textNoShape">
                      <a:avLst/>
                    </a:prstTxWarp>
                  </a:bodyPr>
                  <a:lstStyle/>
                  <a:p>
                    <a:pPr marL="3175"/>
                    <a:endParaRPr lang="en-GB" sz="1200" b="0" smtClean="0">
                      <a:solidFill>
                        <a:srgbClr val="0F5494"/>
                      </a:solidFill>
                      <a:ea typeface="ＭＳ Ｐゴシック" charset="0"/>
                      <a:cs typeface="Arial" charset="0"/>
                    </a:endParaRPr>
                  </a:p>
                </p:txBody>
              </p:sp>
            </p:grpSp>
          </p:grpSp>
          <p:sp>
            <p:nvSpPr>
              <p:cNvPr id="74" name="Block Arc 73"/>
              <p:cNvSpPr/>
              <p:nvPr/>
            </p:nvSpPr>
            <p:spPr bwMode="auto">
              <a:xfrm rot="10800000">
                <a:off x="2150704" y="4041207"/>
                <a:ext cx="1260000" cy="1260000"/>
              </a:xfrm>
              <a:prstGeom prst="blockArc">
                <a:avLst>
                  <a:gd name="adj1" fmla="val 5215250"/>
                  <a:gd name="adj2" fmla="val 0"/>
                  <a:gd name="adj3" fmla="val 10919"/>
                </a:avLst>
              </a:prstGeom>
              <a:solidFill>
                <a:schemeClr val="bg1">
                  <a:lumMod val="50000"/>
                </a:schemeClr>
              </a:solidFill>
              <a:ln>
                <a:noFill/>
              </a:ln>
              <a:effectLst/>
              <a:extLst/>
            </p:spPr>
            <p:txBody>
              <a:bodyPr vert="horz" wrap="square" lIns="91440" tIns="45720" rIns="91440" bIns="45720" numCol="1" rtlCol="0" anchor="ctr" anchorCtr="0" compatLnSpc="1">
                <a:prstTxWarp prst="textNoShape">
                  <a:avLst/>
                </a:prstTxWarp>
              </a:bodyPr>
              <a:lstStyle/>
              <a:p>
                <a:pPr marL="3175"/>
                <a:endParaRPr lang="en-GB" sz="1200" b="0" smtClean="0">
                  <a:solidFill>
                    <a:srgbClr val="0F5494"/>
                  </a:solidFill>
                  <a:ea typeface="ＭＳ Ｐゴシック" charset="0"/>
                  <a:cs typeface="Arial" charset="0"/>
                </a:endParaRPr>
              </a:p>
            </p:txBody>
          </p:sp>
          <p:sp>
            <p:nvSpPr>
              <p:cNvPr id="75" name="Block Arc 74"/>
              <p:cNvSpPr/>
              <p:nvPr/>
            </p:nvSpPr>
            <p:spPr bwMode="auto">
              <a:xfrm rot="16200000">
                <a:off x="2150704" y="4041207"/>
                <a:ext cx="1260000" cy="1260000"/>
              </a:xfrm>
              <a:prstGeom prst="blockArc">
                <a:avLst>
                  <a:gd name="adj1" fmla="val 16200739"/>
                  <a:gd name="adj2" fmla="val 0"/>
                  <a:gd name="adj3" fmla="val 10919"/>
                </a:avLst>
              </a:prstGeom>
              <a:solidFill>
                <a:srgbClr val="00B0F0"/>
              </a:solidFill>
              <a:ln>
                <a:noFill/>
              </a:ln>
              <a:effectLst/>
              <a:extLst/>
            </p:spPr>
            <p:txBody>
              <a:bodyPr vert="horz" wrap="square" lIns="91440" tIns="45720" rIns="91440" bIns="45720" numCol="1" rtlCol="0" anchor="ctr" anchorCtr="0" compatLnSpc="1">
                <a:prstTxWarp prst="textNoShape">
                  <a:avLst/>
                </a:prstTxWarp>
              </a:bodyPr>
              <a:lstStyle/>
              <a:p>
                <a:pPr marL="3175"/>
                <a:endParaRPr lang="en-GB" sz="1200" b="0" smtClean="0">
                  <a:solidFill>
                    <a:srgbClr val="0F5494"/>
                  </a:solidFill>
                  <a:ea typeface="ＭＳ Ｐゴシック" charset="0"/>
                  <a:cs typeface="Arial" charset="0"/>
                </a:endParaRPr>
              </a:p>
            </p:txBody>
          </p:sp>
          <p:sp>
            <p:nvSpPr>
              <p:cNvPr id="76" name="TextBox 75"/>
              <p:cNvSpPr txBox="1"/>
              <p:nvPr/>
            </p:nvSpPr>
            <p:spPr>
              <a:xfrm rot="16200000">
                <a:off x="2756377" y="3357192"/>
                <a:ext cx="1197764" cy="400110"/>
              </a:xfrm>
              <a:prstGeom prst="rect">
                <a:avLst/>
              </a:prstGeom>
              <a:noFill/>
            </p:spPr>
            <p:txBody>
              <a:bodyPr wrap="none" rtlCol="0" anchor="ctr" anchorCtr="0">
                <a:spAutoFit/>
              </a:bodyPr>
              <a:lstStyle/>
              <a:p>
                <a:r>
                  <a:rPr lang="en-GB" sz="2000" b="0" dirty="0" smtClean="0">
                    <a:solidFill>
                      <a:srgbClr val="0F5494"/>
                    </a:solidFill>
                    <a:latin typeface="Verdana" charset="0"/>
                    <a:ea typeface="ＭＳ Ｐゴシック" charset="0"/>
                    <a:cs typeface="Arial" charset="0"/>
                  </a:rPr>
                  <a:t>7 billion</a:t>
                </a:r>
                <a:endParaRPr lang="en-GB" sz="2000" b="0" dirty="0">
                  <a:solidFill>
                    <a:srgbClr val="0F5494"/>
                  </a:solidFill>
                  <a:latin typeface="Verdana" charset="0"/>
                  <a:ea typeface="ＭＳ Ｐゴシック" charset="0"/>
                  <a:cs typeface="Arial" charset="0"/>
                </a:endParaRPr>
              </a:p>
            </p:txBody>
          </p:sp>
          <p:grpSp>
            <p:nvGrpSpPr>
              <p:cNvPr id="77" name="Group 76"/>
              <p:cNvGrpSpPr/>
              <p:nvPr/>
            </p:nvGrpSpPr>
            <p:grpSpPr>
              <a:xfrm>
                <a:off x="2540485" y="4444415"/>
                <a:ext cx="546573" cy="660015"/>
                <a:chOff x="2388085" y="3680824"/>
                <a:chExt cx="546573" cy="660015"/>
              </a:xfrm>
            </p:grpSpPr>
            <p:sp>
              <p:nvSpPr>
                <p:cNvPr id="78" name="Freeform 77"/>
                <p:cNvSpPr/>
                <p:nvPr/>
              </p:nvSpPr>
              <p:spPr bwMode="auto">
                <a:xfrm>
                  <a:off x="2388085" y="3904107"/>
                  <a:ext cx="203957" cy="436732"/>
                </a:xfrm>
                <a:custGeom>
                  <a:avLst/>
                  <a:gdLst>
                    <a:gd name="connsiteX0" fmla="*/ 874643 w 1838739"/>
                    <a:gd name="connsiteY0" fmla="*/ 1938131 h 3916018"/>
                    <a:gd name="connsiteX1" fmla="*/ 983974 w 1838739"/>
                    <a:gd name="connsiteY1" fmla="*/ 1938131 h 3916018"/>
                    <a:gd name="connsiteX2" fmla="*/ 974035 w 1838739"/>
                    <a:gd name="connsiteY2" fmla="*/ 3906078 h 3916018"/>
                    <a:gd name="connsiteX3" fmla="*/ 1411356 w 1838739"/>
                    <a:gd name="connsiteY3" fmla="*/ 3916018 h 3916018"/>
                    <a:gd name="connsiteX4" fmla="*/ 1431235 w 1838739"/>
                    <a:gd name="connsiteY4" fmla="*/ 606287 h 3916018"/>
                    <a:gd name="connsiteX5" fmla="*/ 1520687 w 1838739"/>
                    <a:gd name="connsiteY5" fmla="*/ 606287 h 3916018"/>
                    <a:gd name="connsiteX6" fmla="*/ 1530626 w 1838739"/>
                    <a:gd name="connsiteY6" fmla="*/ 1858618 h 3916018"/>
                    <a:gd name="connsiteX7" fmla="*/ 1838739 w 1838739"/>
                    <a:gd name="connsiteY7" fmla="*/ 1868557 h 3916018"/>
                    <a:gd name="connsiteX8" fmla="*/ 1818861 w 1838739"/>
                    <a:gd name="connsiteY8" fmla="*/ 0 h 3916018"/>
                    <a:gd name="connsiteX9" fmla="*/ 59635 w 1838739"/>
                    <a:gd name="connsiteY9" fmla="*/ 9939 h 3916018"/>
                    <a:gd name="connsiteX10" fmla="*/ 0 w 1838739"/>
                    <a:gd name="connsiteY10" fmla="*/ 1808922 h 3916018"/>
                    <a:gd name="connsiteX11" fmla="*/ 337930 w 1838739"/>
                    <a:gd name="connsiteY11" fmla="*/ 1838739 h 3916018"/>
                    <a:gd name="connsiteX12" fmla="*/ 357809 w 1838739"/>
                    <a:gd name="connsiteY12" fmla="*/ 616226 h 3916018"/>
                    <a:gd name="connsiteX13" fmla="*/ 447261 w 1838739"/>
                    <a:gd name="connsiteY13" fmla="*/ 616226 h 3916018"/>
                    <a:gd name="connsiteX14" fmla="*/ 447261 w 1838739"/>
                    <a:gd name="connsiteY14" fmla="*/ 3906078 h 3916018"/>
                    <a:gd name="connsiteX15" fmla="*/ 874643 w 1838739"/>
                    <a:gd name="connsiteY15" fmla="*/ 3906078 h 3916018"/>
                    <a:gd name="connsiteX16" fmla="*/ 874643 w 1838739"/>
                    <a:gd name="connsiteY16" fmla="*/ 1938131 h 3916018"/>
                    <a:gd name="connsiteX0" fmla="*/ 874643 w 1838739"/>
                    <a:gd name="connsiteY0" fmla="*/ 1938131 h 3916018"/>
                    <a:gd name="connsiteX1" fmla="*/ 983974 w 1838739"/>
                    <a:gd name="connsiteY1" fmla="*/ 1938131 h 3916018"/>
                    <a:gd name="connsiteX2" fmla="*/ 974035 w 1838739"/>
                    <a:gd name="connsiteY2" fmla="*/ 3906078 h 3916018"/>
                    <a:gd name="connsiteX3" fmla="*/ 1411356 w 1838739"/>
                    <a:gd name="connsiteY3" fmla="*/ 3916018 h 3916018"/>
                    <a:gd name="connsiteX4" fmla="*/ 1431235 w 1838739"/>
                    <a:gd name="connsiteY4" fmla="*/ 606287 h 3916018"/>
                    <a:gd name="connsiteX5" fmla="*/ 1520687 w 1838739"/>
                    <a:gd name="connsiteY5" fmla="*/ 606287 h 3916018"/>
                    <a:gd name="connsiteX6" fmla="*/ 1530626 w 1838739"/>
                    <a:gd name="connsiteY6" fmla="*/ 1858618 h 3916018"/>
                    <a:gd name="connsiteX7" fmla="*/ 1838739 w 1838739"/>
                    <a:gd name="connsiteY7" fmla="*/ 1868557 h 3916018"/>
                    <a:gd name="connsiteX8" fmla="*/ 1818861 w 1838739"/>
                    <a:gd name="connsiteY8" fmla="*/ 0 h 3916018"/>
                    <a:gd name="connsiteX9" fmla="*/ 59635 w 1838739"/>
                    <a:gd name="connsiteY9" fmla="*/ 9939 h 3916018"/>
                    <a:gd name="connsiteX10" fmla="*/ 0 w 1838739"/>
                    <a:gd name="connsiteY10" fmla="*/ 1868556 h 3916018"/>
                    <a:gd name="connsiteX11" fmla="*/ 337930 w 1838739"/>
                    <a:gd name="connsiteY11" fmla="*/ 1838739 h 3916018"/>
                    <a:gd name="connsiteX12" fmla="*/ 357809 w 1838739"/>
                    <a:gd name="connsiteY12" fmla="*/ 616226 h 3916018"/>
                    <a:gd name="connsiteX13" fmla="*/ 447261 w 1838739"/>
                    <a:gd name="connsiteY13" fmla="*/ 616226 h 3916018"/>
                    <a:gd name="connsiteX14" fmla="*/ 447261 w 1838739"/>
                    <a:gd name="connsiteY14" fmla="*/ 3906078 h 3916018"/>
                    <a:gd name="connsiteX15" fmla="*/ 874643 w 1838739"/>
                    <a:gd name="connsiteY15" fmla="*/ 3906078 h 3916018"/>
                    <a:gd name="connsiteX16" fmla="*/ 874643 w 1838739"/>
                    <a:gd name="connsiteY16" fmla="*/ 1938131 h 3916018"/>
                    <a:gd name="connsiteX0" fmla="*/ 874643 w 1838739"/>
                    <a:gd name="connsiteY0" fmla="*/ 1938131 h 3916018"/>
                    <a:gd name="connsiteX1" fmla="*/ 983974 w 1838739"/>
                    <a:gd name="connsiteY1" fmla="*/ 1938131 h 3916018"/>
                    <a:gd name="connsiteX2" fmla="*/ 974035 w 1838739"/>
                    <a:gd name="connsiteY2" fmla="*/ 3906078 h 3916018"/>
                    <a:gd name="connsiteX3" fmla="*/ 1411356 w 1838739"/>
                    <a:gd name="connsiteY3" fmla="*/ 3916018 h 3916018"/>
                    <a:gd name="connsiteX4" fmla="*/ 1431235 w 1838739"/>
                    <a:gd name="connsiteY4" fmla="*/ 606287 h 3916018"/>
                    <a:gd name="connsiteX5" fmla="*/ 1520687 w 1838739"/>
                    <a:gd name="connsiteY5" fmla="*/ 606287 h 3916018"/>
                    <a:gd name="connsiteX6" fmla="*/ 1530626 w 1838739"/>
                    <a:gd name="connsiteY6" fmla="*/ 1858618 h 3916018"/>
                    <a:gd name="connsiteX7" fmla="*/ 1838739 w 1838739"/>
                    <a:gd name="connsiteY7" fmla="*/ 1868557 h 3916018"/>
                    <a:gd name="connsiteX8" fmla="*/ 1818861 w 1838739"/>
                    <a:gd name="connsiteY8" fmla="*/ 0 h 3916018"/>
                    <a:gd name="connsiteX9" fmla="*/ 9939 w 1838739"/>
                    <a:gd name="connsiteY9" fmla="*/ 0 h 3916018"/>
                    <a:gd name="connsiteX10" fmla="*/ 0 w 1838739"/>
                    <a:gd name="connsiteY10" fmla="*/ 1868556 h 3916018"/>
                    <a:gd name="connsiteX11" fmla="*/ 337930 w 1838739"/>
                    <a:gd name="connsiteY11" fmla="*/ 1838739 h 3916018"/>
                    <a:gd name="connsiteX12" fmla="*/ 357809 w 1838739"/>
                    <a:gd name="connsiteY12" fmla="*/ 616226 h 3916018"/>
                    <a:gd name="connsiteX13" fmla="*/ 447261 w 1838739"/>
                    <a:gd name="connsiteY13" fmla="*/ 616226 h 3916018"/>
                    <a:gd name="connsiteX14" fmla="*/ 447261 w 1838739"/>
                    <a:gd name="connsiteY14" fmla="*/ 3906078 h 3916018"/>
                    <a:gd name="connsiteX15" fmla="*/ 874643 w 1838739"/>
                    <a:gd name="connsiteY15" fmla="*/ 3906078 h 3916018"/>
                    <a:gd name="connsiteX16" fmla="*/ 874643 w 1838739"/>
                    <a:gd name="connsiteY16" fmla="*/ 1938131 h 3916018"/>
                    <a:gd name="connsiteX0" fmla="*/ 864704 w 1828800"/>
                    <a:gd name="connsiteY0" fmla="*/ 1938131 h 3916018"/>
                    <a:gd name="connsiteX1" fmla="*/ 974035 w 1828800"/>
                    <a:gd name="connsiteY1" fmla="*/ 1938131 h 3916018"/>
                    <a:gd name="connsiteX2" fmla="*/ 964096 w 1828800"/>
                    <a:gd name="connsiteY2" fmla="*/ 3906078 h 3916018"/>
                    <a:gd name="connsiteX3" fmla="*/ 1401417 w 1828800"/>
                    <a:gd name="connsiteY3" fmla="*/ 3916018 h 3916018"/>
                    <a:gd name="connsiteX4" fmla="*/ 1421296 w 1828800"/>
                    <a:gd name="connsiteY4" fmla="*/ 606287 h 3916018"/>
                    <a:gd name="connsiteX5" fmla="*/ 1510748 w 1828800"/>
                    <a:gd name="connsiteY5" fmla="*/ 606287 h 3916018"/>
                    <a:gd name="connsiteX6" fmla="*/ 1520687 w 1828800"/>
                    <a:gd name="connsiteY6" fmla="*/ 1858618 h 3916018"/>
                    <a:gd name="connsiteX7" fmla="*/ 1828800 w 1828800"/>
                    <a:gd name="connsiteY7" fmla="*/ 1868557 h 3916018"/>
                    <a:gd name="connsiteX8" fmla="*/ 1808922 w 1828800"/>
                    <a:gd name="connsiteY8" fmla="*/ 0 h 3916018"/>
                    <a:gd name="connsiteX9" fmla="*/ 0 w 1828800"/>
                    <a:gd name="connsiteY9" fmla="*/ 0 h 3916018"/>
                    <a:gd name="connsiteX10" fmla="*/ 0 w 1828800"/>
                    <a:gd name="connsiteY10" fmla="*/ 1828799 h 3916018"/>
                    <a:gd name="connsiteX11" fmla="*/ 327991 w 1828800"/>
                    <a:gd name="connsiteY11" fmla="*/ 1838739 h 3916018"/>
                    <a:gd name="connsiteX12" fmla="*/ 347870 w 1828800"/>
                    <a:gd name="connsiteY12" fmla="*/ 616226 h 3916018"/>
                    <a:gd name="connsiteX13" fmla="*/ 437322 w 1828800"/>
                    <a:gd name="connsiteY13" fmla="*/ 616226 h 3916018"/>
                    <a:gd name="connsiteX14" fmla="*/ 437322 w 1828800"/>
                    <a:gd name="connsiteY14" fmla="*/ 3906078 h 3916018"/>
                    <a:gd name="connsiteX15" fmla="*/ 864704 w 1828800"/>
                    <a:gd name="connsiteY15" fmla="*/ 3906078 h 3916018"/>
                    <a:gd name="connsiteX16" fmla="*/ 864704 w 1828800"/>
                    <a:gd name="connsiteY16" fmla="*/ 1938131 h 391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0" h="3916018">
                      <a:moveTo>
                        <a:pt x="864704" y="1938131"/>
                      </a:moveTo>
                      <a:lnTo>
                        <a:pt x="974035" y="1938131"/>
                      </a:lnTo>
                      <a:lnTo>
                        <a:pt x="964096" y="3906078"/>
                      </a:lnTo>
                      <a:lnTo>
                        <a:pt x="1401417" y="3916018"/>
                      </a:lnTo>
                      <a:lnTo>
                        <a:pt x="1421296" y="606287"/>
                      </a:lnTo>
                      <a:lnTo>
                        <a:pt x="1510748" y="606287"/>
                      </a:lnTo>
                      <a:lnTo>
                        <a:pt x="1520687" y="1858618"/>
                      </a:lnTo>
                      <a:lnTo>
                        <a:pt x="1828800" y="1868557"/>
                      </a:lnTo>
                      <a:lnTo>
                        <a:pt x="1808922" y="0"/>
                      </a:lnTo>
                      <a:lnTo>
                        <a:pt x="0" y="0"/>
                      </a:lnTo>
                      <a:lnTo>
                        <a:pt x="0" y="1828799"/>
                      </a:lnTo>
                      <a:lnTo>
                        <a:pt x="327991" y="1838739"/>
                      </a:lnTo>
                      <a:lnTo>
                        <a:pt x="347870" y="616226"/>
                      </a:lnTo>
                      <a:lnTo>
                        <a:pt x="437322" y="616226"/>
                      </a:lnTo>
                      <a:lnTo>
                        <a:pt x="437322" y="3906078"/>
                      </a:lnTo>
                      <a:lnTo>
                        <a:pt x="864704" y="3906078"/>
                      </a:lnTo>
                      <a:lnTo>
                        <a:pt x="864704" y="1938131"/>
                      </a:lnTo>
                      <a:close/>
                    </a:path>
                  </a:pathLst>
                </a:cu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a:endParaRPr lang="en-GB" sz="1200" b="0" smtClean="0">
                    <a:solidFill>
                      <a:srgbClr val="0F5494"/>
                    </a:solidFill>
                    <a:ea typeface="ＭＳ Ｐゴシック" charset="0"/>
                    <a:cs typeface="Arial" charset="0"/>
                  </a:endParaRPr>
                </a:p>
              </p:txBody>
            </p:sp>
            <p:sp>
              <p:nvSpPr>
                <p:cNvPr id="79" name="Oval 78"/>
                <p:cNvSpPr/>
                <p:nvPr/>
              </p:nvSpPr>
              <p:spPr bwMode="auto">
                <a:xfrm>
                  <a:off x="2426105" y="3761189"/>
                  <a:ext cx="127918" cy="127917"/>
                </a:xfrm>
                <a:prstGeom prst="ellipse">
                  <a:avLst/>
                </a:pr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a:endParaRPr lang="en-GB" sz="1200" b="0" smtClean="0">
                    <a:solidFill>
                      <a:srgbClr val="0F5494"/>
                    </a:solidFill>
                    <a:ea typeface="ＭＳ Ｐゴシック" charset="0"/>
                    <a:cs typeface="Arial" charset="0"/>
                  </a:endParaRPr>
                </a:p>
              </p:txBody>
            </p:sp>
            <p:sp>
              <p:nvSpPr>
                <p:cNvPr id="80" name="Oval 79"/>
                <p:cNvSpPr/>
                <p:nvPr/>
              </p:nvSpPr>
              <p:spPr bwMode="auto">
                <a:xfrm>
                  <a:off x="2725838" y="3680824"/>
                  <a:ext cx="127917" cy="127917"/>
                </a:xfrm>
                <a:prstGeom prst="ellipse">
                  <a:avLst/>
                </a:pr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a:endParaRPr lang="en-GB" sz="1200" b="0" smtClean="0">
                    <a:solidFill>
                      <a:srgbClr val="0F5494"/>
                    </a:solidFill>
                    <a:ea typeface="ＭＳ Ｐゴシック" charset="0"/>
                    <a:cs typeface="Arial" charset="0"/>
                  </a:endParaRPr>
                </a:p>
              </p:txBody>
            </p:sp>
            <p:sp>
              <p:nvSpPr>
                <p:cNvPr id="81" name="Freeform 80"/>
                <p:cNvSpPr/>
                <p:nvPr/>
              </p:nvSpPr>
              <p:spPr bwMode="auto">
                <a:xfrm>
                  <a:off x="2644934" y="3821139"/>
                  <a:ext cx="289724" cy="435646"/>
                </a:xfrm>
                <a:custGeom>
                  <a:avLst/>
                  <a:gdLst>
                    <a:gd name="connsiteX0" fmla="*/ 874643 w 1838739"/>
                    <a:gd name="connsiteY0" fmla="*/ 1938131 h 3916018"/>
                    <a:gd name="connsiteX1" fmla="*/ 983974 w 1838739"/>
                    <a:gd name="connsiteY1" fmla="*/ 1938131 h 3916018"/>
                    <a:gd name="connsiteX2" fmla="*/ 974035 w 1838739"/>
                    <a:gd name="connsiteY2" fmla="*/ 3906078 h 3916018"/>
                    <a:gd name="connsiteX3" fmla="*/ 1411356 w 1838739"/>
                    <a:gd name="connsiteY3" fmla="*/ 3916018 h 3916018"/>
                    <a:gd name="connsiteX4" fmla="*/ 1431235 w 1838739"/>
                    <a:gd name="connsiteY4" fmla="*/ 606287 h 3916018"/>
                    <a:gd name="connsiteX5" fmla="*/ 1520687 w 1838739"/>
                    <a:gd name="connsiteY5" fmla="*/ 606287 h 3916018"/>
                    <a:gd name="connsiteX6" fmla="*/ 1530626 w 1838739"/>
                    <a:gd name="connsiteY6" fmla="*/ 1858618 h 3916018"/>
                    <a:gd name="connsiteX7" fmla="*/ 1838739 w 1838739"/>
                    <a:gd name="connsiteY7" fmla="*/ 1868557 h 3916018"/>
                    <a:gd name="connsiteX8" fmla="*/ 1818861 w 1838739"/>
                    <a:gd name="connsiteY8" fmla="*/ 0 h 3916018"/>
                    <a:gd name="connsiteX9" fmla="*/ 59635 w 1838739"/>
                    <a:gd name="connsiteY9" fmla="*/ 9939 h 3916018"/>
                    <a:gd name="connsiteX10" fmla="*/ 0 w 1838739"/>
                    <a:gd name="connsiteY10" fmla="*/ 1808922 h 3916018"/>
                    <a:gd name="connsiteX11" fmla="*/ 337930 w 1838739"/>
                    <a:gd name="connsiteY11" fmla="*/ 1838739 h 3916018"/>
                    <a:gd name="connsiteX12" fmla="*/ 357809 w 1838739"/>
                    <a:gd name="connsiteY12" fmla="*/ 616226 h 3916018"/>
                    <a:gd name="connsiteX13" fmla="*/ 447261 w 1838739"/>
                    <a:gd name="connsiteY13" fmla="*/ 616226 h 3916018"/>
                    <a:gd name="connsiteX14" fmla="*/ 447261 w 1838739"/>
                    <a:gd name="connsiteY14" fmla="*/ 3906078 h 3916018"/>
                    <a:gd name="connsiteX15" fmla="*/ 874643 w 1838739"/>
                    <a:gd name="connsiteY15" fmla="*/ 3906078 h 3916018"/>
                    <a:gd name="connsiteX16" fmla="*/ 874643 w 1838739"/>
                    <a:gd name="connsiteY16" fmla="*/ 1938131 h 3916018"/>
                    <a:gd name="connsiteX0" fmla="*/ 874643 w 1838739"/>
                    <a:gd name="connsiteY0" fmla="*/ 1938131 h 3916018"/>
                    <a:gd name="connsiteX1" fmla="*/ 983974 w 1838739"/>
                    <a:gd name="connsiteY1" fmla="*/ 1938131 h 3916018"/>
                    <a:gd name="connsiteX2" fmla="*/ 974035 w 1838739"/>
                    <a:gd name="connsiteY2" fmla="*/ 3906078 h 3916018"/>
                    <a:gd name="connsiteX3" fmla="*/ 1411356 w 1838739"/>
                    <a:gd name="connsiteY3" fmla="*/ 3916018 h 3916018"/>
                    <a:gd name="connsiteX4" fmla="*/ 1431235 w 1838739"/>
                    <a:gd name="connsiteY4" fmla="*/ 606287 h 3916018"/>
                    <a:gd name="connsiteX5" fmla="*/ 1520687 w 1838739"/>
                    <a:gd name="connsiteY5" fmla="*/ 606287 h 3916018"/>
                    <a:gd name="connsiteX6" fmla="*/ 1530626 w 1838739"/>
                    <a:gd name="connsiteY6" fmla="*/ 1858618 h 3916018"/>
                    <a:gd name="connsiteX7" fmla="*/ 1838739 w 1838739"/>
                    <a:gd name="connsiteY7" fmla="*/ 1868557 h 3916018"/>
                    <a:gd name="connsiteX8" fmla="*/ 1818861 w 1838739"/>
                    <a:gd name="connsiteY8" fmla="*/ 0 h 3916018"/>
                    <a:gd name="connsiteX9" fmla="*/ 59635 w 1838739"/>
                    <a:gd name="connsiteY9" fmla="*/ 9939 h 3916018"/>
                    <a:gd name="connsiteX10" fmla="*/ 0 w 1838739"/>
                    <a:gd name="connsiteY10" fmla="*/ 1868556 h 3916018"/>
                    <a:gd name="connsiteX11" fmla="*/ 337930 w 1838739"/>
                    <a:gd name="connsiteY11" fmla="*/ 1838739 h 3916018"/>
                    <a:gd name="connsiteX12" fmla="*/ 357809 w 1838739"/>
                    <a:gd name="connsiteY12" fmla="*/ 616226 h 3916018"/>
                    <a:gd name="connsiteX13" fmla="*/ 447261 w 1838739"/>
                    <a:gd name="connsiteY13" fmla="*/ 616226 h 3916018"/>
                    <a:gd name="connsiteX14" fmla="*/ 447261 w 1838739"/>
                    <a:gd name="connsiteY14" fmla="*/ 3906078 h 3916018"/>
                    <a:gd name="connsiteX15" fmla="*/ 874643 w 1838739"/>
                    <a:gd name="connsiteY15" fmla="*/ 3906078 h 3916018"/>
                    <a:gd name="connsiteX16" fmla="*/ 874643 w 1838739"/>
                    <a:gd name="connsiteY16" fmla="*/ 1938131 h 3916018"/>
                    <a:gd name="connsiteX0" fmla="*/ 874643 w 1838739"/>
                    <a:gd name="connsiteY0" fmla="*/ 1938131 h 3916018"/>
                    <a:gd name="connsiteX1" fmla="*/ 983974 w 1838739"/>
                    <a:gd name="connsiteY1" fmla="*/ 1938131 h 3916018"/>
                    <a:gd name="connsiteX2" fmla="*/ 974035 w 1838739"/>
                    <a:gd name="connsiteY2" fmla="*/ 3906078 h 3916018"/>
                    <a:gd name="connsiteX3" fmla="*/ 1411356 w 1838739"/>
                    <a:gd name="connsiteY3" fmla="*/ 3916018 h 3916018"/>
                    <a:gd name="connsiteX4" fmla="*/ 1431235 w 1838739"/>
                    <a:gd name="connsiteY4" fmla="*/ 606287 h 3916018"/>
                    <a:gd name="connsiteX5" fmla="*/ 1520687 w 1838739"/>
                    <a:gd name="connsiteY5" fmla="*/ 606287 h 3916018"/>
                    <a:gd name="connsiteX6" fmla="*/ 1530626 w 1838739"/>
                    <a:gd name="connsiteY6" fmla="*/ 1858618 h 3916018"/>
                    <a:gd name="connsiteX7" fmla="*/ 1838739 w 1838739"/>
                    <a:gd name="connsiteY7" fmla="*/ 1868557 h 3916018"/>
                    <a:gd name="connsiteX8" fmla="*/ 1818861 w 1838739"/>
                    <a:gd name="connsiteY8" fmla="*/ 0 h 3916018"/>
                    <a:gd name="connsiteX9" fmla="*/ 9939 w 1838739"/>
                    <a:gd name="connsiteY9" fmla="*/ 0 h 3916018"/>
                    <a:gd name="connsiteX10" fmla="*/ 0 w 1838739"/>
                    <a:gd name="connsiteY10" fmla="*/ 1868556 h 3916018"/>
                    <a:gd name="connsiteX11" fmla="*/ 337930 w 1838739"/>
                    <a:gd name="connsiteY11" fmla="*/ 1838739 h 3916018"/>
                    <a:gd name="connsiteX12" fmla="*/ 357809 w 1838739"/>
                    <a:gd name="connsiteY12" fmla="*/ 616226 h 3916018"/>
                    <a:gd name="connsiteX13" fmla="*/ 447261 w 1838739"/>
                    <a:gd name="connsiteY13" fmla="*/ 616226 h 3916018"/>
                    <a:gd name="connsiteX14" fmla="*/ 447261 w 1838739"/>
                    <a:gd name="connsiteY14" fmla="*/ 3906078 h 3916018"/>
                    <a:gd name="connsiteX15" fmla="*/ 874643 w 1838739"/>
                    <a:gd name="connsiteY15" fmla="*/ 3906078 h 3916018"/>
                    <a:gd name="connsiteX16" fmla="*/ 874643 w 1838739"/>
                    <a:gd name="connsiteY16" fmla="*/ 1938131 h 3916018"/>
                    <a:gd name="connsiteX0" fmla="*/ 864704 w 1828800"/>
                    <a:gd name="connsiteY0" fmla="*/ 1938131 h 3916018"/>
                    <a:gd name="connsiteX1" fmla="*/ 974035 w 1828800"/>
                    <a:gd name="connsiteY1" fmla="*/ 1938131 h 3916018"/>
                    <a:gd name="connsiteX2" fmla="*/ 964096 w 1828800"/>
                    <a:gd name="connsiteY2" fmla="*/ 3906078 h 3916018"/>
                    <a:gd name="connsiteX3" fmla="*/ 1401417 w 1828800"/>
                    <a:gd name="connsiteY3" fmla="*/ 3916018 h 3916018"/>
                    <a:gd name="connsiteX4" fmla="*/ 1421296 w 1828800"/>
                    <a:gd name="connsiteY4" fmla="*/ 606287 h 3916018"/>
                    <a:gd name="connsiteX5" fmla="*/ 1510748 w 1828800"/>
                    <a:gd name="connsiteY5" fmla="*/ 606287 h 3916018"/>
                    <a:gd name="connsiteX6" fmla="*/ 1520687 w 1828800"/>
                    <a:gd name="connsiteY6" fmla="*/ 1858618 h 3916018"/>
                    <a:gd name="connsiteX7" fmla="*/ 1828800 w 1828800"/>
                    <a:gd name="connsiteY7" fmla="*/ 1868557 h 3916018"/>
                    <a:gd name="connsiteX8" fmla="*/ 1808922 w 1828800"/>
                    <a:gd name="connsiteY8" fmla="*/ 0 h 3916018"/>
                    <a:gd name="connsiteX9" fmla="*/ 0 w 1828800"/>
                    <a:gd name="connsiteY9" fmla="*/ 0 h 3916018"/>
                    <a:gd name="connsiteX10" fmla="*/ 0 w 1828800"/>
                    <a:gd name="connsiteY10" fmla="*/ 1828799 h 3916018"/>
                    <a:gd name="connsiteX11" fmla="*/ 327991 w 1828800"/>
                    <a:gd name="connsiteY11" fmla="*/ 1838739 h 3916018"/>
                    <a:gd name="connsiteX12" fmla="*/ 347870 w 1828800"/>
                    <a:gd name="connsiteY12" fmla="*/ 616226 h 3916018"/>
                    <a:gd name="connsiteX13" fmla="*/ 437322 w 1828800"/>
                    <a:gd name="connsiteY13" fmla="*/ 616226 h 3916018"/>
                    <a:gd name="connsiteX14" fmla="*/ 437322 w 1828800"/>
                    <a:gd name="connsiteY14" fmla="*/ 3906078 h 3916018"/>
                    <a:gd name="connsiteX15" fmla="*/ 864704 w 1828800"/>
                    <a:gd name="connsiteY15" fmla="*/ 3906078 h 3916018"/>
                    <a:gd name="connsiteX16" fmla="*/ 864704 w 1828800"/>
                    <a:gd name="connsiteY16" fmla="*/ 1938131 h 3916018"/>
                    <a:gd name="connsiteX0" fmla="*/ 1215157 w 2179253"/>
                    <a:gd name="connsiteY0" fmla="*/ 1938131 h 3916018"/>
                    <a:gd name="connsiteX1" fmla="*/ 1324488 w 2179253"/>
                    <a:gd name="connsiteY1" fmla="*/ 1938131 h 3916018"/>
                    <a:gd name="connsiteX2" fmla="*/ 1314549 w 2179253"/>
                    <a:gd name="connsiteY2" fmla="*/ 3906078 h 3916018"/>
                    <a:gd name="connsiteX3" fmla="*/ 1751870 w 2179253"/>
                    <a:gd name="connsiteY3" fmla="*/ 3916018 h 3916018"/>
                    <a:gd name="connsiteX4" fmla="*/ 1771749 w 2179253"/>
                    <a:gd name="connsiteY4" fmla="*/ 606287 h 3916018"/>
                    <a:gd name="connsiteX5" fmla="*/ 1861201 w 2179253"/>
                    <a:gd name="connsiteY5" fmla="*/ 606287 h 3916018"/>
                    <a:gd name="connsiteX6" fmla="*/ 1871140 w 2179253"/>
                    <a:gd name="connsiteY6" fmla="*/ 1858618 h 3916018"/>
                    <a:gd name="connsiteX7" fmla="*/ 2179253 w 2179253"/>
                    <a:gd name="connsiteY7" fmla="*/ 1868557 h 3916018"/>
                    <a:gd name="connsiteX8" fmla="*/ 2159375 w 2179253"/>
                    <a:gd name="connsiteY8" fmla="*/ 0 h 3916018"/>
                    <a:gd name="connsiteX9" fmla="*/ 350453 w 2179253"/>
                    <a:gd name="connsiteY9" fmla="*/ 0 h 3916018"/>
                    <a:gd name="connsiteX10" fmla="*/ 0 w 2179253"/>
                    <a:gd name="connsiteY10" fmla="*/ 1848268 h 3916018"/>
                    <a:gd name="connsiteX11" fmla="*/ 678444 w 2179253"/>
                    <a:gd name="connsiteY11" fmla="*/ 1838739 h 3916018"/>
                    <a:gd name="connsiteX12" fmla="*/ 698323 w 2179253"/>
                    <a:gd name="connsiteY12" fmla="*/ 616226 h 3916018"/>
                    <a:gd name="connsiteX13" fmla="*/ 787775 w 2179253"/>
                    <a:gd name="connsiteY13" fmla="*/ 616226 h 3916018"/>
                    <a:gd name="connsiteX14" fmla="*/ 787775 w 2179253"/>
                    <a:gd name="connsiteY14" fmla="*/ 3906078 h 3916018"/>
                    <a:gd name="connsiteX15" fmla="*/ 1215157 w 2179253"/>
                    <a:gd name="connsiteY15" fmla="*/ 3906078 h 3916018"/>
                    <a:gd name="connsiteX16" fmla="*/ 1215157 w 2179253"/>
                    <a:gd name="connsiteY16" fmla="*/ 1938131 h 3916018"/>
                    <a:gd name="connsiteX0" fmla="*/ 1215157 w 2179253"/>
                    <a:gd name="connsiteY0" fmla="*/ 1938131 h 3916018"/>
                    <a:gd name="connsiteX1" fmla="*/ 1324488 w 2179253"/>
                    <a:gd name="connsiteY1" fmla="*/ 1938131 h 3916018"/>
                    <a:gd name="connsiteX2" fmla="*/ 1314549 w 2179253"/>
                    <a:gd name="connsiteY2" fmla="*/ 3906078 h 3916018"/>
                    <a:gd name="connsiteX3" fmla="*/ 1751870 w 2179253"/>
                    <a:gd name="connsiteY3" fmla="*/ 3916018 h 3916018"/>
                    <a:gd name="connsiteX4" fmla="*/ 1771749 w 2179253"/>
                    <a:gd name="connsiteY4" fmla="*/ 606287 h 3916018"/>
                    <a:gd name="connsiteX5" fmla="*/ 1861201 w 2179253"/>
                    <a:gd name="connsiteY5" fmla="*/ 606287 h 3916018"/>
                    <a:gd name="connsiteX6" fmla="*/ 1871140 w 2179253"/>
                    <a:gd name="connsiteY6" fmla="*/ 1858618 h 3916018"/>
                    <a:gd name="connsiteX7" fmla="*/ 2179253 w 2179253"/>
                    <a:gd name="connsiteY7" fmla="*/ 1868557 h 3916018"/>
                    <a:gd name="connsiteX8" fmla="*/ 2159375 w 2179253"/>
                    <a:gd name="connsiteY8" fmla="*/ 0 h 3916018"/>
                    <a:gd name="connsiteX9" fmla="*/ 350453 w 2179253"/>
                    <a:gd name="connsiteY9" fmla="*/ 0 h 3916018"/>
                    <a:gd name="connsiteX10" fmla="*/ 0 w 2179253"/>
                    <a:gd name="connsiteY10" fmla="*/ 1848268 h 3916018"/>
                    <a:gd name="connsiteX11" fmla="*/ 337726 w 2179253"/>
                    <a:gd name="connsiteY11" fmla="*/ 1858208 h 3916018"/>
                    <a:gd name="connsiteX12" fmla="*/ 698323 w 2179253"/>
                    <a:gd name="connsiteY12" fmla="*/ 616226 h 3916018"/>
                    <a:gd name="connsiteX13" fmla="*/ 787775 w 2179253"/>
                    <a:gd name="connsiteY13" fmla="*/ 616226 h 3916018"/>
                    <a:gd name="connsiteX14" fmla="*/ 787775 w 2179253"/>
                    <a:gd name="connsiteY14" fmla="*/ 3906078 h 3916018"/>
                    <a:gd name="connsiteX15" fmla="*/ 1215157 w 2179253"/>
                    <a:gd name="connsiteY15" fmla="*/ 3906078 h 3916018"/>
                    <a:gd name="connsiteX16" fmla="*/ 1215157 w 2179253"/>
                    <a:gd name="connsiteY16" fmla="*/ 1938131 h 3916018"/>
                    <a:gd name="connsiteX0" fmla="*/ 1215157 w 2179253"/>
                    <a:gd name="connsiteY0" fmla="*/ 1938131 h 3916018"/>
                    <a:gd name="connsiteX1" fmla="*/ 1324488 w 2179253"/>
                    <a:gd name="connsiteY1" fmla="*/ 1938131 h 3916018"/>
                    <a:gd name="connsiteX2" fmla="*/ 1314549 w 2179253"/>
                    <a:gd name="connsiteY2" fmla="*/ 3906078 h 3916018"/>
                    <a:gd name="connsiteX3" fmla="*/ 1751870 w 2179253"/>
                    <a:gd name="connsiteY3" fmla="*/ 3916018 h 3916018"/>
                    <a:gd name="connsiteX4" fmla="*/ 1771749 w 2179253"/>
                    <a:gd name="connsiteY4" fmla="*/ 606287 h 3916018"/>
                    <a:gd name="connsiteX5" fmla="*/ 1861201 w 2179253"/>
                    <a:gd name="connsiteY5" fmla="*/ 606287 h 3916018"/>
                    <a:gd name="connsiteX6" fmla="*/ 1871140 w 2179253"/>
                    <a:gd name="connsiteY6" fmla="*/ 1858618 h 3916018"/>
                    <a:gd name="connsiteX7" fmla="*/ 2179253 w 2179253"/>
                    <a:gd name="connsiteY7" fmla="*/ 1868557 h 3916018"/>
                    <a:gd name="connsiteX8" fmla="*/ 2159375 w 2179253"/>
                    <a:gd name="connsiteY8" fmla="*/ 0 h 3916018"/>
                    <a:gd name="connsiteX9" fmla="*/ 564618 w 2179253"/>
                    <a:gd name="connsiteY9" fmla="*/ 9735 h 3916018"/>
                    <a:gd name="connsiteX10" fmla="*/ 0 w 2179253"/>
                    <a:gd name="connsiteY10" fmla="*/ 1848268 h 3916018"/>
                    <a:gd name="connsiteX11" fmla="*/ 337726 w 2179253"/>
                    <a:gd name="connsiteY11" fmla="*/ 1858208 h 3916018"/>
                    <a:gd name="connsiteX12" fmla="*/ 698323 w 2179253"/>
                    <a:gd name="connsiteY12" fmla="*/ 616226 h 3916018"/>
                    <a:gd name="connsiteX13" fmla="*/ 787775 w 2179253"/>
                    <a:gd name="connsiteY13" fmla="*/ 616226 h 3916018"/>
                    <a:gd name="connsiteX14" fmla="*/ 787775 w 2179253"/>
                    <a:gd name="connsiteY14" fmla="*/ 3906078 h 3916018"/>
                    <a:gd name="connsiteX15" fmla="*/ 1215157 w 2179253"/>
                    <a:gd name="connsiteY15" fmla="*/ 3906078 h 3916018"/>
                    <a:gd name="connsiteX16" fmla="*/ 1215157 w 2179253"/>
                    <a:gd name="connsiteY16" fmla="*/ 1938131 h 3916018"/>
                    <a:gd name="connsiteX0" fmla="*/ 1215157 w 2179253"/>
                    <a:gd name="connsiteY0" fmla="*/ 1938131 h 3916018"/>
                    <a:gd name="connsiteX1" fmla="*/ 1324488 w 2179253"/>
                    <a:gd name="connsiteY1" fmla="*/ 1938131 h 3916018"/>
                    <a:gd name="connsiteX2" fmla="*/ 1314549 w 2179253"/>
                    <a:gd name="connsiteY2" fmla="*/ 3906078 h 3916018"/>
                    <a:gd name="connsiteX3" fmla="*/ 1751870 w 2179253"/>
                    <a:gd name="connsiteY3" fmla="*/ 3916018 h 3916018"/>
                    <a:gd name="connsiteX4" fmla="*/ 1771749 w 2179253"/>
                    <a:gd name="connsiteY4" fmla="*/ 606287 h 3916018"/>
                    <a:gd name="connsiteX5" fmla="*/ 1861201 w 2179253"/>
                    <a:gd name="connsiteY5" fmla="*/ 606287 h 3916018"/>
                    <a:gd name="connsiteX6" fmla="*/ 1871140 w 2179253"/>
                    <a:gd name="connsiteY6" fmla="*/ 1858618 h 3916018"/>
                    <a:gd name="connsiteX7" fmla="*/ 2179253 w 2179253"/>
                    <a:gd name="connsiteY7" fmla="*/ 1868557 h 3916018"/>
                    <a:gd name="connsiteX8" fmla="*/ 2159375 w 2179253"/>
                    <a:gd name="connsiteY8" fmla="*/ 0 h 3916018"/>
                    <a:gd name="connsiteX9" fmla="*/ 506210 w 2179253"/>
                    <a:gd name="connsiteY9" fmla="*/ 9735 h 3916018"/>
                    <a:gd name="connsiteX10" fmla="*/ 0 w 2179253"/>
                    <a:gd name="connsiteY10" fmla="*/ 1848268 h 3916018"/>
                    <a:gd name="connsiteX11" fmla="*/ 337726 w 2179253"/>
                    <a:gd name="connsiteY11" fmla="*/ 1858208 h 3916018"/>
                    <a:gd name="connsiteX12" fmla="*/ 698323 w 2179253"/>
                    <a:gd name="connsiteY12" fmla="*/ 616226 h 3916018"/>
                    <a:gd name="connsiteX13" fmla="*/ 787775 w 2179253"/>
                    <a:gd name="connsiteY13" fmla="*/ 616226 h 3916018"/>
                    <a:gd name="connsiteX14" fmla="*/ 787775 w 2179253"/>
                    <a:gd name="connsiteY14" fmla="*/ 3906078 h 3916018"/>
                    <a:gd name="connsiteX15" fmla="*/ 1215157 w 2179253"/>
                    <a:gd name="connsiteY15" fmla="*/ 3906078 h 3916018"/>
                    <a:gd name="connsiteX16" fmla="*/ 1215157 w 2179253"/>
                    <a:gd name="connsiteY16" fmla="*/ 1938131 h 3916018"/>
                    <a:gd name="connsiteX0" fmla="*/ 1215157 w 2179253"/>
                    <a:gd name="connsiteY0" fmla="*/ 1938131 h 3916018"/>
                    <a:gd name="connsiteX1" fmla="*/ 1324488 w 2179253"/>
                    <a:gd name="connsiteY1" fmla="*/ 1938131 h 3916018"/>
                    <a:gd name="connsiteX2" fmla="*/ 1314549 w 2179253"/>
                    <a:gd name="connsiteY2" fmla="*/ 3906078 h 3916018"/>
                    <a:gd name="connsiteX3" fmla="*/ 1751870 w 2179253"/>
                    <a:gd name="connsiteY3" fmla="*/ 3916018 h 3916018"/>
                    <a:gd name="connsiteX4" fmla="*/ 1771749 w 2179253"/>
                    <a:gd name="connsiteY4" fmla="*/ 606287 h 3916018"/>
                    <a:gd name="connsiteX5" fmla="*/ 1861201 w 2179253"/>
                    <a:gd name="connsiteY5" fmla="*/ 606287 h 3916018"/>
                    <a:gd name="connsiteX6" fmla="*/ 1871140 w 2179253"/>
                    <a:gd name="connsiteY6" fmla="*/ 1858618 h 3916018"/>
                    <a:gd name="connsiteX7" fmla="*/ 2179253 w 2179253"/>
                    <a:gd name="connsiteY7" fmla="*/ 1868557 h 3916018"/>
                    <a:gd name="connsiteX8" fmla="*/ 2159375 w 2179253"/>
                    <a:gd name="connsiteY8" fmla="*/ 0 h 3916018"/>
                    <a:gd name="connsiteX9" fmla="*/ 506210 w 2179253"/>
                    <a:gd name="connsiteY9" fmla="*/ 9735 h 3916018"/>
                    <a:gd name="connsiteX10" fmla="*/ 0 w 2179253"/>
                    <a:gd name="connsiteY10" fmla="*/ 1848268 h 3916018"/>
                    <a:gd name="connsiteX11" fmla="*/ 337726 w 2179253"/>
                    <a:gd name="connsiteY11" fmla="*/ 1858208 h 3916018"/>
                    <a:gd name="connsiteX12" fmla="*/ 698323 w 2179253"/>
                    <a:gd name="connsiteY12" fmla="*/ 616226 h 3916018"/>
                    <a:gd name="connsiteX13" fmla="*/ 787775 w 2179253"/>
                    <a:gd name="connsiteY13" fmla="*/ 616226 h 3916018"/>
                    <a:gd name="connsiteX14" fmla="*/ 378987 w 2179253"/>
                    <a:gd name="connsiteY14" fmla="*/ 2429454 h 3916018"/>
                    <a:gd name="connsiteX15" fmla="*/ 787775 w 2179253"/>
                    <a:gd name="connsiteY15" fmla="*/ 3906078 h 3916018"/>
                    <a:gd name="connsiteX16" fmla="*/ 1215157 w 2179253"/>
                    <a:gd name="connsiteY16" fmla="*/ 3906078 h 3916018"/>
                    <a:gd name="connsiteX17" fmla="*/ 1215157 w 2179253"/>
                    <a:gd name="connsiteY17" fmla="*/ 1938131 h 3916018"/>
                    <a:gd name="connsiteX0" fmla="*/ 1215157 w 2179253"/>
                    <a:gd name="connsiteY0" fmla="*/ 1938131 h 3916018"/>
                    <a:gd name="connsiteX1" fmla="*/ 1324488 w 2179253"/>
                    <a:gd name="connsiteY1" fmla="*/ 1938131 h 3916018"/>
                    <a:gd name="connsiteX2" fmla="*/ 1314549 w 2179253"/>
                    <a:gd name="connsiteY2" fmla="*/ 3906078 h 3916018"/>
                    <a:gd name="connsiteX3" fmla="*/ 1751870 w 2179253"/>
                    <a:gd name="connsiteY3" fmla="*/ 3916018 h 3916018"/>
                    <a:gd name="connsiteX4" fmla="*/ 1771749 w 2179253"/>
                    <a:gd name="connsiteY4" fmla="*/ 606287 h 3916018"/>
                    <a:gd name="connsiteX5" fmla="*/ 1861201 w 2179253"/>
                    <a:gd name="connsiteY5" fmla="*/ 606287 h 3916018"/>
                    <a:gd name="connsiteX6" fmla="*/ 1871140 w 2179253"/>
                    <a:gd name="connsiteY6" fmla="*/ 1858618 h 3916018"/>
                    <a:gd name="connsiteX7" fmla="*/ 2179253 w 2179253"/>
                    <a:gd name="connsiteY7" fmla="*/ 1868557 h 3916018"/>
                    <a:gd name="connsiteX8" fmla="*/ 2159375 w 2179253"/>
                    <a:gd name="connsiteY8" fmla="*/ 0 h 3916018"/>
                    <a:gd name="connsiteX9" fmla="*/ 506210 w 2179253"/>
                    <a:gd name="connsiteY9" fmla="*/ 9735 h 3916018"/>
                    <a:gd name="connsiteX10" fmla="*/ 0 w 2179253"/>
                    <a:gd name="connsiteY10" fmla="*/ 1848268 h 3916018"/>
                    <a:gd name="connsiteX11" fmla="*/ 337726 w 2179253"/>
                    <a:gd name="connsiteY11" fmla="*/ 1858208 h 3916018"/>
                    <a:gd name="connsiteX12" fmla="*/ 698323 w 2179253"/>
                    <a:gd name="connsiteY12" fmla="*/ 616226 h 3916018"/>
                    <a:gd name="connsiteX13" fmla="*/ 787775 w 2179253"/>
                    <a:gd name="connsiteY13" fmla="*/ 616226 h 3916018"/>
                    <a:gd name="connsiteX14" fmla="*/ 515274 w 2179253"/>
                    <a:gd name="connsiteY14" fmla="*/ 1786957 h 3916018"/>
                    <a:gd name="connsiteX15" fmla="*/ 378987 w 2179253"/>
                    <a:gd name="connsiteY15" fmla="*/ 2429454 h 3916018"/>
                    <a:gd name="connsiteX16" fmla="*/ 787775 w 2179253"/>
                    <a:gd name="connsiteY16" fmla="*/ 3906078 h 3916018"/>
                    <a:gd name="connsiteX17" fmla="*/ 1215157 w 2179253"/>
                    <a:gd name="connsiteY17" fmla="*/ 3906078 h 3916018"/>
                    <a:gd name="connsiteX18" fmla="*/ 1215157 w 2179253"/>
                    <a:gd name="connsiteY18" fmla="*/ 1938131 h 3916018"/>
                    <a:gd name="connsiteX0" fmla="*/ 1215157 w 2179253"/>
                    <a:gd name="connsiteY0" fmla="*/ 1938131 h 3916018"/>
                    <a:gd name="connsiteX1" fmla="*/ 1324488 w 2179253"/>
                    <a:gd name="connsiteY1" fmla="*/ 1938131 h 3916018"/>
                    <a:gd name="connsiteX2" fmla="*/ 1314549 w 2179253"/>
                    <a:gd name="connsiteY2" fmla="*/ 3906078 h 3916018"/>
                    <a:gd name="connsiteX3" fmla="*/ 1751870 w 2179253"/>
                    <a:gd name="connsiteY3" fmla="*/ 3916018 h 3916018"/>
                    <a:gd name="connsiteX4" fmla="*/ 1771749 w 2179253"/>
                    <a:gd name="connsiteY4" fmla="*/ 606287 h 3916018"/>
                    <a:gd name="connsiteX5" fmla="*/ 1861201 w 2179253"/>
                    <a:gd name="connsiteY5" fmla="*/ 606287 h 3916018"/>
                    <a:gd name="connsiteX6" fmla="*/ 1871140 w 2179253"/>
                    <a:gd name="connsiteY6" fmla="*/ 1858618 h 3916018"/>
                    <a:gd name="connsiteX7" fmla="*/ 2179253 w 2179253"/>
                    <a:gd name="connsiteY7" fmla="*/ 1868557 h 3916018"/>
                    <a:gd name="connsiteX8" fmla="*/ 2159375 w 2179253"/>
                    <a:gd name="connsiteY8" fmla="*/ 0 h 3916018"/>
                    <a:gd name="connsiteX9" fmla="*/ 506210 w 2179253"/>
                    <a:gd name="connsiteY9" fmla="*/ 9735 h 3916018"/>
                    <a:gd name="connsiteX10" fmla="*/ 0 w 2179253"/>
                    <a:gd name="connsiteY10" fmla="*/ 1848268 h 3916018"/>
                    <a:gd name="connsiteX11" fmla="*/ 337726 w 2179253"/>
                    <a:gd name="connsiteY11" fmla="*/ 1858208 h 3916018"/>
                    <a:gd name="connsiteX12" fmla="*/ 698323 w 2179253"/>
                    <a:gd name="connsiteY12" fmla="*/ 616226 h 3916018"/>
                    <a:gd name="connsiteX13" fmla="*/ 787775 w 2179253"/>
                    <a:gd name="connsiteY13" fmla="*/ 616226 h 3916018"/>
                    <a:gd name="connsiteX14" fmla="*/ 515274 w 2179253"/>
                    <a:gd name="connsiteY14" fmla="*/ 1786957 h 3916018"/>
                    <a:gd name="connsiteX15" fmla="*/ 787848 w 2179253"/>
                    <a:gd name="connsiteY15" fmla="*/ 2487863 h 3916018"/>
                    <a:gd name="connsiteX16" fmla="*/ 787775 w 2179253"/>
                    <a:gd name="connsiteY16" fmla="*/ 3906078 h 3916018"/>
                    <a:gd name="connsiteX17" fmla="*/ 1215157 w 2179253"/>
                    <a:gd name="connsiteY17" fmla="*/ 3906078 h 3916018"/>
                    <a:gd name="connsiteX18" fmla="*/ 1215157 w 2179253"/>
                    <a:gd name="connsiteY18" fmla="*/ 1938131 h 3916018"/>
                    <a:gd name="connsiteX0" fmla="*/ 1215157 w 2179253"/>
                    <a:gd name="connsiteY0" fmla="*/ 1938131 h 3916018"/>
                    <a:gd name="connsiteX1" fmla="*/ 1324488 w 2179253"/>
                    <a:gd name="connsiteY1" fmla="*/ 1938131 h 3916018"/>
                    <a:gd name="connsiteX2" fmla="*/ 1314549 w 2179253"/>
                    <a:gd name="connsiteY2" fmla="*/ 3906078 h 3916018"/>
                    <a:gd name="connsiteX3" fmla="*/ 1751870 w 2179253"/>
                    <a:gd name="connsiteY3" fmla="*/ 3916018 h 3916018"/>
                    <a:gd name="connsiteX4" fmla="*/ 1771749 w 2179253"/>
                    <a:gd name="connsiteY4" fmla="*/ 606287 h 3916018"/>
                    <a:gd name="connsiteX5" fmla="*/ 1861201 w 2179253"/>
                    <a:gd name="connsiteY5" fmla="*/ 606287 h 3916018"/>
                    <a:gd name="connsiteX6" fmla="*/ 1871140 w 2179253"/>
                    <a:gd name="connsiteY6" fmla="*/ 1858618 h 3916018"/>
                    <a:gd name="connsiteX7" fmla="*/ 2179253 w 2179253"/>
                    <a:gd name="connsiteY7" fmla="*/ 1868557 h 3916018"/>
                    <a:gd name="connsiteX8" fmla="*/ 2159375 w 2179253"/>
                    <a:gd name="connsiteY8" fmla="*/ 0 h 3916018"/>
                    <a:gd name="connsiteX9" fmla="*/ 506210 w 2179253"/>
                    <a:gd name="connsiteY9" fmla="*/ 9735 h 3916018"/>
                    <a:gd name="connsiteX10" fmla="*/ 0 w 2179253"/>
                    <a:gd name="connsiteY10" fmla="*/ 1848268 h 3916018"/>
                    <a:gd name="connsiteX11" fmla="*/ 337726 w 2179253"/>
                    <a:gd name="connsiteY11" fmla="*/ 1858208 h 3916018"/>
                    <a:gd name="connsiteX12" fmla="*/ 698323 w 2179253"/>
                    <a:gd name="connsiteY12" fmla="*/ 616226 h 3916018"/>
                    <a:gd name="connsiteX13" fmla="*/ 787775 w 2179253"/>
                    <a:gd name="connsiteY13" fmla="*/ 616226 h 3916018"/>
                    <a:gd name="connsiteX14" fmla="*/ 515274 w 2179253"/>
                    <a:gd name="connsiteY14" fmla="*/ 1786957 h 3916018"/>
                    <a:gd name="connsiteX15" fmla="*/ 525009 w 2179253"/>
                    <a:gd name="connsiteY15" fmla="*/ 2010857 h 3916018"/>
                    <a:gd name="connsiteX16" fmla="*/ 787848 w 2179253"/>
                    <a:gd name="connsiteY16" fmla="*/ 2487863 h 3916018"/>
                    <a:gd name="connsiteX17" fmla="*/ 787775 w 2179253"/>
                    <a:gd name="connsiteY17" fmla="*/ 3906078 h 3916018"/>
                    <a:gd name="connsiteX18" fmla="*/ 1215157 w 2179253"/>
                    <a:gd name="connsiteY18" fmla="*/ 3906078 h 3916018"/>
                    <a:gd name="connsiteX19" fmla="*/ 1215157 w 2179253"/>
                    <a:gd name="connsiteY19" fmla="*/ 1938131 h 3916018"/>
                    <a:gd name="connsiteX0" fmla="*/ 1215157 w 2179253"/>
                    <a:gd name="connsiteY0" fmla="*/ 1938131 h 3916018"/>
                    <a:gd name="connsiteX1" fmla="*/ 1324488 w 2179253"/>
                    <a:gd name="connsiteY1" fmla="*/ 1938131 h 3916018"/>
                    <a:gd name="connsiteX2" fmla="*/ 1314549 w 2179253"/>
                    <a:gd name="connsiteY2" fmla="*/ 3906078 h 3916018"/>
                    <a:gd name="connsiteX3" fmla="*/ 1751870 w 2179253"/>
                    <a:gd name="connsiteY3" fmla="*/ 3916018 h 3916018"/>
                    <a:gd name="connsiteX4" fmla="*/ 1771749 w 2179253"/>
                    <a:gd name="connsiteY4" fmla="*/ 606287 h 3916018"/>
                    <a:gd name="connsiteX5" fmla="*/ 1861201 w 2179253"/>
                    <a:gd name="connsiteY5" fmla="*/ 606287 h 3916018"/>
                    <a:gd name="connsiteX6" fmla="*/ 1871140 w 2179253"/>
                    <a:gd name="connsiteY6" fmla="*/ 1858618 h 3916018"/>
                    <a:gd name="connsiteX7" fmla="*/ 2179253 w 2179253"/>
                    <a:gd name="connsiteY7" fmla="*/ 1868557 h 3916018"/>
                    <a:gd name="connsiteX8" fmla="*/ 2159375 w 2179253"/>
                    <a:gd name="connsiteY8" fmla="*/ 0 h 3916018"/>
                    <a:gd name="connsiteX9" fmla="*/ 506210 w 2179253"/>
                    <a:gd name="connsiteY9" fmla="*/ 9735 h 3916018"/>
                    <a:gd name="connsiteX10" fmla="*/ 0 w 2179253"/>
                    <a:gd name="connsiteY10" fmla="*/ 1848268 h 3916018"/>
                    <a:gd name="connsiteX11" fmla="*/ 337726 w 2179253"/>
                    <a:gd name="connsiteY11" fmla="*/ 1858208 h 3916018"/>
                    <a:gd name="connsiteX12" fmla="*/ 698323 w 2179253"/>
                    <a:gd name="connsiteY12" fmla="*/ 616226 h 3916018"/>
                    <a:gd name="connsiteX13" fmla="*/ 787775 w 2179253"/>
                    <a:gd name="connsiteY13" fmla="*/ 616226 h 3916018"/>
                    <a:gd name="connsiteX14" fmla="*/ 515274 w 2179253"/>
                    <a:gd name="connsiteY14" fmla="*/ 1786957 h 3916018"/>
                    <a:gd name="connsiteX15" fmla="*/ 525009 w 2179253"/>
                    <a:gd name="connsiteY15" fmla="*/ 2010857 h 3916018"/>
                    <a:gd name="connsiteX16" fmla="*/ 612622 w 2179253"/>
                    <a:gd name="connsiteY16" fmla="*/ 2156879 h 3916018"/>
                    <a:gd name="connsiteX17" fmla="*/ 787848 w 2179253"/>
                    <a:gd name="connsiteY17" fmla="*/ 2487863 h 3916018"/>
                    <a:gd name="connsiteX18" fmla="*/ 787775 w 2179253"/>
                    <a:gd name="connsiteY18" fmla="*/ 3906078 h 3916018"/>
                    <a:gd name="connsiteX19" fmla="*/ 1215157 w 2179253"/>
                    <a:gd name="connsiteY19" fmla="*/ 3906078 h 3916018"/>
                    <a:gd name="connsiteX20" fmla="*/ 1215157 w 2179253"/>
                    <a:gd name="connsiteY20" fmla="*/ 1938131 h 3916018"/>
                    <a:gd name="connsiteX0" fmla="*/ 1215157 w 2179253"/>
                    <a:gd name="connsiteY0" fmla="*/ 1938131 h 3916018"/>
                    <a:gd name="connsiteX1" fmla="*/ 1324488 w 2179253"/>
                    <a:gd name="connsiteY1" fmla="*/ 1938131 h 3916018"/>
                    <a:gd name="connsiteX2" fmla="*/ 1314549 w 2179253"/>
                    <a:gd name="connsiteY2" fmla="*/ 3906078 h 3916018"/>
                    <a:gd name="connsiteX3" fmla="*/ 1751870 w 2179253"/>
                    <a:gd name="connsiteY3" fmla="*/ 3916018 h 3916018"/>
                    <a:gd name="connsiteX4" fmla="*/ 1771749 w 2179253"/>
                    <a:gd name="connsiteY4" fmla="*/ 606287 h 3916018"/>
                    <a:gd name="connsiteX5" fmla="*/ 1861201 w 2179253"/>
                    <a:gd name="connsiteY5" fmla="*/ 606287 h 3916018"/>
                    <a:gd name="connsiteX6" fmla="*/ 1871140 w 2179253"/>
                    <a:gd name="connsiteY6" fmla="*/ 1858618 h 3916018"/>
                    <a:gd name="connsiteX7" fmla="*/ 2179253 w 2179253"/>
                    <a:gd name="connsiteY7" fmla="*/ 1868557 h 3916018"/>
                    <a:gd name="connsiteX8" fmla="*/ 2159375 w 2179253"/>
                    <a:gd name="connsiteY8" fmla="*/ 0 h 3916018"/>
                    <a:gd name="connsiteX9" fmla="*/ 506210 w 2179253"/>
                    <a:gd name="connsiteY9" fmla="*/ 9735 h 3916018"/>
                    <a:gd name="connsiteX10" fmla="*/ 0 w 2179253"/>
                    <a:gd name="connsiteY10" fmla="*/ 1848268 h 3916018"/>
                    <a:gd name="connsiteX11" fmla="*/ 337726 w 2179253"/>
                    <a:gd name="connsiteY11" fmla="*/ 1858208 h 3916018"/>
                    <a:gd name="connsiteX12" fmla="*/ 698323 w 2179253"/>
                    <a:gd name="connsiteY12" fmla="*/ 616226 h 3916018"/>
                    <a:gd name="connsiteX13" fmla="*/ 787775 w 2179253"/>
                    <a:gd name="connsiteY13" fmla="*/ 616226 h 3916018"/>
                    <a:gd name="connsiteX14" fmla="*/ 515274 w 2179253"/>
                    <a:gd name="connsiteY14" fmla="*/ 1786957 h 3916018"/>
                    <a:gd name="connsiteX15" fmla="*/ 525009 w 2179253"/>
                    <a:gd name="connsiteY15" fmla="*/ 2010857 h 3916018"/>
                    <a:gd name="connsiteX16" fmla="*/ 612622 w 2179253"/>
                    <a:gd name="connsiteY16" fmla="*/ 2156879 h 3916018"/>
                    <a:gd name="connsiteX17" fmla="*/ 739175 w 2179253"/>
                    <a:gd name="connsiteY17" fmla="*/ 2312636 h 3916018"/>
                    <a:gd name="connsiteX18" fmla="*/ 787848 w 2179253"/>
                    <a:gd name="connsiteY18" fmla="*/ 2487863 h 3916018"/>
                    <a:gd name="connsiteX19" fmla="*/ 787775 w 2179253"/>
                    <a:gd name="connsiteY19" fmla="*/ 3906078 h 3916018"/>
                    <a:gd name="connsiteX20" fmla="*/ 1215157 w 2179253"/>
                    <a:gd name="connsiteY20" fmla="*/ 3906078 h 3916018"/>
                    <a:gd name="connsiteX21" fmla="*/ 1215157 w 2179253"/>
                    <a:gd name="connsiteY21" fmla="*/ 1938131 h 3916018"/>
                    <a:gd name="connsiteX0" fmla="*/ 1215157 w 2179253"/>
                    <a:gd name="connsiteY0" fmla="*/ 1938131 h 3916018"/>
                    <a:gd name="connsiteX1" fmla="*/ 1324488 w 2179253"/>
                    <a:gd name="connsiteY1" fmla="*/ 1938131 h 3916018"/>
                    <a:gd name="connsiteX2" fmla="*/ 1314549 w 2179253"/>
                    <a:gd name="connsiteY2" fmla="*/ 3906078 h 3916018"/>
                    <a:gd name="connsiteX3" fmla="*/ 1751870 w 2179253"/>
                    <a:gd name="connsiteY3" fmla="*/ 3916018 h 3916018"/>
                    <a:gd name="connsiteX4" fmla="*/ 1771749 w 2179253"/>
                    <a:gd name="connsiteY4" fmla="*/ 606287 h 3916018"/>
                    <a:gd name="connsiteX5" fmla="*/ 1861201 w 2179253"/>
                    <a:gd name="connsiteY5" fmla="*/ 606287 h 3916018"/>
                    <a:gd name="connsiteX6" fmla="*/ 1871140 w 2179253"/>
                    <a:gd name="connsiteY6" fmla="*/ 1858618 h 3916018"/>
                    <a:gd name="connsiteX7" fmla="*/ 2179253 w 2179253"/>
                    <a:gd name="connsiteY7" fmla="*/ 1868557 h 3916018"/>
                    <a:gd name="connsiteX8" fmla="*/ 2159375 w 2179253"/>
                    <a:gd name="connsiteY8" fmla="*/ 0 h 3916018"/>
                    <a:gd name="connsiteX9" fmla="*/ 506210 w 2179253"/>
                    <a:gd name="connsiteY9" fmla="*/ 9735 h 3916018"/>
                    <a:gd name="connsiteX10" fmla="*/ 0 w 2179253"/>
                    <a:gd name="connsiteY10" fmla="*/ 1848268 h 3916018"/>
                    <a:gd name="connsiteX11" fmla="*/ 337726 w 2179253"/>
                    <a:gd name="connsiteY11" fmla="*/ 1858208 h 3916018"/>
                    <a:gd name="connsiteX12" fmla="*/ 698323 w 2179253"/>
                    <a:gd name="connsiteY12" fmla="*/ 616226 h 3916018"/>
                    <a:gd name="connsiteX13" fmla="*/ 787775 w 2179253"/>
                    <a:gd name="connsiteY13" fmla="*/ 616226 h 3916018"/>
                    <a:gd name="connsiteX14" fmla="*/ 515274 w 2179253"/>
                    <a:gd name="connsiteY14" fmla="*/ 1786957 h 3916018"/>
                    <a:gd name="connsiteX15" fmla="*/ 525009 w 2179253"/>
                    <a:gd name="connsiteY15" fmla="*/ 2010857 h 3916018"/>
                    <a:gd name="connsiteX16" fmla="*/ 612622 w 2179253"/>
                    <a:gd name="connsiteY16" fmla="*/ 2156879 h 3916018"/>
                    <a:gd name="connsiteX17" fmla="*/ 739176 w 2179253"/>
                    <a:gd name="connsiteY17" fmla="*/ 2312636 h 3916018"/>
                    <a:gd name="connsiteX18" fmla="*/ 787848 w 2179253"/>
                    <a:gd name="connsiteY18" fmla="*/ 2487863 h 3916018"/>
                    <a:gd name="connsiteX19" fmla="*/ 787775 w 2179253"/>
                    <a:gd name="connsiteY19" fmla="*/ 3906078 h 3916018"/>
                    <a:gd name="connsiteX20" fmla="*/ 1215157 w 2179253"/>
                    <a:gd name="connsiteY20" fmla="*/ 3906078 h 3916018"/>
                    <a:gd name="connsiteX21" fmla="*/ 1215157 w 2179253"/>
                    <a:gd name="connsiteY21" fmla="*/ 1938131 h 3916018"/>
                    <a:gd name="connsiteX0" fmla="*/ 1215157 w 2179253"/>
                    <a:gd name="connsiteY0" fmla="*/ 1938131 h 3916018"/>
                    <a:gd name="connsiteX1" fmla="*/ 1324488 w 2179253"/>
                    <a:gd name="connsiteY1" fmla="*/ 1938131 h 3916018"/>
                    <a:gd name="connsiteX2" fmla="*/ 1314549 w 2179253"/>
                    <a:gd name="connsiteY2" fmla="*/ 3906078 h 3916018"/>
                    <a:gd name="connsiteX3" fmla="*/ 1751870 w 2179253"/>
                    <a:gd name="connsiteY3" fmla="*/ 3916018 h 3916018"/>
                    <a:gd name="connsiteX4" fmla="*/ 1771749 w 2179253"/>
                    <a:gd name="connsiteY4" fmla="*/ 606287 h 3916018"/>
                    <a:gd name="connsiteX5" fmla="*/ 1861201 w 2179253"/>
                    <a:gd name="connsiteY5" fmla="*/ 606287 h 3916018"/>
                    <a:gd name="connsiteX6" fmla="*/ 1871140 w 2179253"/>
                    <a:gd name="connsiteY6" fmla="*/ 1858618 h 3916018"/>
                    <a:gd name="connsiteX7" fmla="*/ 2179253 w 2179253"/>
                    <a:gd name="connsiteY7" fmla="*/ 1868557 h 3916018"/>
                    <a:gd name="connsiteX8" fmla="*/ 2159375 w 2179253"/>
                    <a:gd name="connsiteY8" fmla="*/ 0 h 3916018"/>
                    <a:gd name="connsiteX9" fmla="*/ 506210 w 2179253"/>
                    <a:gd name="connsiteY9" fmla="*/ 9735 h 3916018"/>
                    <a:gd name="connsiteX10" fmla="*/ 0 w 2179253"/>
                    <a:gd name="connsiteY10" fmla="*/ 1848268 h 3916018"/>
                    <a:gd name="connsiteX11" fmla="*/ 337726 w 2179253"/>
                    <a:gd name="connsiteY11" fmla="*/ 1858208 h 3916018"/>
                    <a:gd name="connsiteX12" fmla="*/ 698323 w 2179253"/>
                    <a:gd name="connsiteY12" fmla="*/ 616226 h 3916018"/>
                    <a:gd name="connsiteX13" fmla="*/ 787775 w 2179253"/>
                    <a:gd name="connsiteY13" fmla="*/ 616226 h 3916018"/>
                    <a:gd name="connsiteX14" fmla="*/ 515274 w 2179253"/>
                    <a:gd name="connsiteY14" fmla="*/ 1786957 h 3916018"/>
                    <a:gd name="connsiteX15" fmla="*/ 525009 w 2179253"/>
                    <a:gd name="connsiteY15" fmla="*/ 2010857 h 3916018"/>
                    <a:gd name="connsiteX16" fmla="*/ 612622 w 2179253"/>
                    <a:gd name="connsiteY16" fmla="*/ 2156879 h 3916018"/>
                    <a:gd name="connsiteX17" fmla="*/ 739177 w 2179253"/>
                    <a:gd name="connsiteY17" fmla="*/ 2312636 h 3916018"/>
                    <a:gd name="connsiteX18" fmla="*/ 787848 w 2179253"/>
                    <a:gd name="connsiteY18" fmla="*/ 2487863 h 3916018"/>
                    <a:gd name="connsiteX19" fmla="*/ 787775 w 2179253"/>
                    <a:gd name="connsiteY19" fmla="*/ 3906078 h 3916018"/>
                    <a:gd name="connsiteX20" fmla="*/ 1215157 w 2179253"/>
                    <a:gd name="connsiteY20" fmla="*/ 3906078 h 3916018"/>
                    <a:gd name="connsiteX21" fmla="*/ 1215157 w 2179253"/>
                    <a:gd name="connsiteY21" fmla="*/ 1938131 h 3916018"/>
                    <a:gd name="connsiteX0" fmla="*/ 1215157 w 2179253"/>
                    <a:gd name="connsiteY0" fmla="*/ 1938131 h 3916018"/>
                    <a:gd name="connsiteX1" fmla="*/ 1324488 w 2179253"/>
                    <a:gd name="connsiteY1" fmla="*/ 1938131 h 3916018"/>
                    <a:gd name="connsiteX2" fmla="*/ 1314549 w 2179253"/>
                    <a:gd name="connsiteY2" fmla="*/ 3906078 h 3916018"/>
                    <a:gd name="connsiteX3" fmla="*/ 1751870 w 2179253"/>
                    <a:gd name="connsiteY3" fmla="*/ 3916018 h 3916018"/>
                    <a:gd name="connsiteX4" fmla="*/ 1761328 w 2179253"/>
                    <a:gd name="connsiteY4" fmla="*/ 2283432 h 3916018"/>
                    <a:gd name="connsiteX5" fmla="*/ 1771749 w 2179253"/>
                    <a:gd name="connsiteY5" fmla="*/ 606287 h 3916018"/>
                    <a:gd name="connsiteX6" fmla="*/ 1861201 w 2179253"/>
                    <a:gd name="connsiteY6" fmla="*/ 606287 h 3916018"/>
                    <a:gd name="connsiteX7" fmla="*/ 1871140 w 2179253"/>
                    <a:gd name="connsiteY7" fmla="*/ 1858618 h 3916018"/>
                    <a:gd name="connsiteX8" fmla="*/ 2179253 w 2179253"/>
                    <a:gd name="connsiteY8" fmla="*/ 1868557 h 3916018"/>
                    <a:gd name="connsiteX9" fmla="*/ 2159375 w 2179253"/>
                    <a:gd name="connsiteY9" fmla="*/ 0 h 3916018"/>
                    <a:gd name="connsiteX10" fmla="*/ 506210 w 2179253"/>
                    <a:gd name="connsiteY10" fmla="*/ 9735 h 3916018"/>
                    <a:gd name="connsiteX11" fmla="*/ 0 w 2179253"/>
                    <a:gd name="connsiteY11" fmla="*/ 1848268 h 3916018"/>
                    <a:gd name="connsiteX12" fmla="*/ 337726 w 2179253"/>
                    <a:gd name="connsiteY12" fmla="*/ 1858208 h 3916018"/>
                    <a:gd name="connsiteX13" fmla="*/ 698323 w 2179253"/>
                    <a:gd name="connsiteY13" fmla="*/ 616226 h 3916018"/>
                    <a:gd name="connsiteX14" fmla="*/ 787775 w 2179253"/>
                    <a:gd name="connsiteY14" fmla="*/ 616226 h 3916018"/>
                    <a:gd name="connsiteX15" fmla="*/ 515274 w 2179253"/>
                    <a:gd name="connsiteY15" fmla="*/ 1786957 h 3916018"/>
                    <a:gd name="connsiteX16" fmla="*/ 525009 w 2179253"/>
                    <a:gd name="connsiteY16" fmla="*/ 2010857 h 3916018"/>
                    <a:gd name="connsiteX17" fmla="*/ 612622 w 2179253"/>
                    <a:gd name="connsiteY17" fmla="*/ 2156879 h 3916018"/>
                    <a:gd name="connsiteX18" fmla="*/ 739177 w 2179253"/>
                    <a:gd name="connsiteY18" fmla="*/ 2312636 h 3916018"/>
                    <a:gd name="connsiteX19" fmla="*/ 787848 w 2179253"/>
                    <a:gd name="connsiteY19" fmla="*/ 2487863 h 3916018"/>
                    <a:gd name="connsiteX20" fmla="*/ 787775 w 2179253"/>
                    <a:gd name="connsiteY20" fmla="*/ 3906078 h 3916018"/>
                    <a:gd name="connsiteX21" fmla="*/ 1215157 w 2179253"/>
                    <a:gd name="connsiteY21" fmla="*/ 3906078 h 3916018"/>
                    <a:gd name="connsiteX22" fmla="*/ 1215157 w 2179253"/>
                    <a:gd name="connsiteY22" fmla="*/ 1938131 h 3916018"/>
                    <a:gd name="connsiteX0" fmla="*/ 1215157 w 2179253"/>
                    <a:gd name="connsiteY0" fmla="*/ 1938131 h 3916018"/>
                    <a:gd name="connsiteX1" fmla="*/ 1324488 w 2179253"/>
                    <a:gd name="connsiteY1" fmla="*/ 1938131 h 3916018"/>
                    <a:gd name="connsiteX2" fmla="*/ 1314549 w 2179253"/>
                    <a:gd name="connsiteY2" fmla="*/ 3906078 h 3916018"/>
                    <a:gd name="connsiteX3" fmla="*/ 1751870 w 2179253"/>
                    <a:gd name="connsiteY3" fmla="*/ 3916018 h 3916018"/>
                    <a:gd name="connsiteX4" fmla="*/ 1761328 w 2179253"/>
                    <a:gd name="connsiteY4" fmla="*/ 2283432 h 3916018"/>
                    <a:gd name="connsiteX5" fmla="*/ 1771749 w 2179253"/>
                    <a:gd name="connsiteY5" fmla="*/ 606287 h 3916018"/>
                    <a:gd name="connsiteX6" fmla="*/ 1861201 w 2179253"/>
                    <a:gd name="connsiteY6" fmla="*/ 606287 h 3916018"/>
                    <a:gd name="connsiteX7" fmla="*/ 1871140 w 2179253"/>
                    <a:gd name="connsiteY7" fmla="*/ 1858618 h 3916018"/>
                    <a:gd name="connsiteX8" fmla="*/ 2179253 w 2179253"/>
                    <a:gd name="connsiteY8" fmla="*/ 1868557 h 3916018"/>
                    <a:gd name="connsiteX9" fmla="*/ 2159375 w 2179253"/>
                    <a:gd name="connsiteY9" fmla="*/ 0 h 3916018"/>
                    <a:gd name="connsiteX10" fmla="*/ 506210 w 2179253"/>
                    <a:gd name="connsiteY10" fmla="*/ 9735 h 3916018"/>
                    <a:gd name="connsiteX11" fmla="*/ 0 w 2179253"/>
                    <a:gd name="connsiteY11" fmla="*/ 1848268 h 3916018"/>
                    <a:gd name="connsiteX12" fmla="*/ 337726 w 2179253"/>
                    <a:gd name="connsiteY12" fmla="*/ 1858208 h 3916018"/>
                    <a:gd name="connsiteX13" fmla="*/ 698323 w 2179253"/>
                    <a:gd name="connsiteY13" fmla="*/ 616226 h 3916018"/>
                    <a:gd name="connsiteX14" fmla="*/ 787775 w 2179253"/>
                    <a:gd name="connsiteY14" fmla="*/ 616226 h 3916018"/>
                    <a:gd name="connsiteX15" fmla="*/ 515274 w 2179253"/>
                    <a:gd name="connsiteY15" fmla="*/ 1786957 h 3916018"/>
                    <a:gd name="connsiteX16" fmla="*/ 525009 w 2179253"/>
                    <a:gd name="connsiteY16" fmla="*/ 2010857 h 3916018"/>
                    <a:gd name="connsiteX17" fmla="*/ 612622 w 2179253"/>
                    <a:gd name="connsiteY17" fmla="*/ 2156879 h 3916018"/>
                    <a:gd name="connsiteX18" fmla="*/ 739177 w 2179253"/>
                    <a:gd name="connsiteY18" fmla="*/ 2312636 h 3916018"/>
                    <a:gd name="connsiteX19" fmla="*/ 787848 w 2179253"/>
                    <a:gd name="connsiteY19" fmla="*/ 2487863 h 3916018"/>
                    <a:gd name="connsiteX20" fmla="*/ 787775 w 2179253"/>
                    <a:gd name="connsiteY20" fmla="*/ 3906078 h 3916018"/>
                    <a:gd name="connsiteX21" fmla="*/ 1215157 w 2179253"/>
                    <a:gd name="connsiteY21" fmla="*/ 3906078 h 3916018"/>
                    <a:gd name="connsiteX22" fmla="*/ 1215157 w 2179253"/>
                    <a:gd name="connsiteY22" fmla="*/ 1938131 h 3916018"/>
                    <a:gd name="connsiteX0" fmla="*/ 1215157 w 2179253"/>
                    <a:gd name="connsiteY0" fmla="*/ 1938131 h 3916018"/>
                    <a:gd name="connsiteX1" fmla="*/ 1324488 w 2179253"/>
                    <a:gd name="connsiteY1" fmla="*/ 1938131 h 3916018"/>
                    <a:gd name="connsiteX2" fmla="*/ 1314549 w 2179253"/>
                    <a:gd name="connsiteY2" fmla="*/ 3906078 h 3916018"/>
                    <a:gd name="connsiteX3" fmla="*/ 1751870 w 2179253"/>
                    <a:gd name="connsiteY3" fmla="*/ 3916018 h 3916018"/>
                    <a:gd name="connsiteX4" fmla="*/ 1761328 w 2179253"/>
                    <a:gd name="connsiteY4" fmla="*/ 2283432 h 3916018"/>
                    <a:gd name="connsiteX5" fmla="*/ 1771749 w 2179253"/>
                    <a:gd name="connsiteY5" fmla="*/ 606287 h 3916018"/>
                    <a:gd name="connsiteX6" fmla="*/ 1861201 w 2179253"/>
                    <a:gd name="connsiteY6" fmla="*/ 606287 h 3916018"/>
                    <a:gd name="connsiteX7" fmla="*/ 1871140 w 2179253"/>
                    <a:gd name="connsiteY7" fmla="*/ 1858618 h 3916018"/>
                    <a:gd name="connsiteX8" fmla="*/ 2179253 w 2179253"/>
                    <a:gd name="connsiteY8" fmla="*/ 1868557 h 3916018"/>
                    <a:gd name="connsiteX9" fmla="*/ 2159375 w 2179253"/>
                    <a:gd name="connsiteY9" fmla="*/ 0 h 3916018"/>
                    <a:gd name="connsiteX10" fmla="*/ 506210 w 2179253"/>
                    <a:gd name="connsiteY10" fmla="*/ 9735 h 3916018"/>
                    <a:gd name="connsiteX11" fmla="*/ 0 w 2179253"/>
                    <a:gd name="connsiteY11" fmla="*/ 1848268 h 3916018"/>
                    <a:gd name="connsiteX12" fmla="*/ 337726 w 2179253"/>
                    <a:gd name="connsiteY12" fmla="*/ 1858208 h 3916018"/>
                    <a:gd name="connsiteX13" fmla="*/ 698323 w 2179253"/>
                    <a:gd name="connsiteY13" fmla="*/ 616226 h 3916018"/>
                    <a:gd name="connsiteX14" fmla="*/ 787775 w 2179253"/>
                    <a:gd name="connsiteY14" fmla="*/ 616226 h 3916018"/>
                    <a:gd name="connsiteX15" fmla="*/ 515274 w 2179253"/>
                    <a:gd name="connsiteY15" fmla="*/ 1786957 h 3916018"/>
                    <a:gd name="connsiteX16" fmla="*/ 525009 w 2179253"/>
                    <a:gd name="connsiteY16" fmla="*/ 2010857 h 3916018"/>
                    <a:gd name="connsiteX17" fmla="*/ 612622 w 2179253"/>
                    <a:gd name="connsiteY17" fmla="*/ 2156879 h 3916018"/>
                    <a:gd name="connsiteX18" fmla="*/ 739177 w 2179253"/>
                    <a:gd name="connsiteY18" fmla="*/ 2312636 h 3916018"/>
                    <a:gd name="connsiteX19" fmla="*/ 787848 w 2179253"/>
                    <a:gd name="connsiteY19" fmla="*/ 2487863 h 3916018"/>
                    <a:gd name="connsiteX20" fmla="*/ 787775 w 2179253"/>
                    <a:gd name="connsiteY20" fmla="*/ 3906078 h 3916018"/>
                    <a:gd name="connsiteX21" fmla="*/ 1215157 w 2179253"/>
                    <a:gd name="connsiteY21" fmla="*/ 3906078 h 3916018"/>
                    <a:gd name="connsiteX22" fmla="*/ 1215157 w 2179253"/>
                    <a:gd name="connsiteY22" fmla="*/ 1938131 h 3916018"/>
                    <a:gd name="connsiteX0" fmla="*/ 1215157 w 2179253"/>
                    <a:gd name="connsiteY0" fmla="*/ 1938131 h 3916018"/>
                    <a:gd name="connsiteX1" fmla="*/ 1324488 w 2179253"/>
                    <a:gd name="connsiteY1" fmla="*/ 1938131 h 3916018"/>
                    <a:gd name="connsiteX2" fmla="*/ 1314549 w 2179253"/>
                    <a:gd name="connsiteY2" fmla="*/ 3906078 h 3916018"/>
                    <a:gd name="connsiteX3" fmla="*/ 1751870 w 2179253"/>
                    <a:gd name="connsiteY3" fmla="*/ 3916018 h 3916018"/>
                    <a:gd name="connsiteX4" fmla="*/ 1771749 w 2179253"/>
                    <a:gd name="connsiteY4" fmla="*/ 606287 h 3916018"/>
                    <a:gd name="connsiteX5" fmla="*/ 1861201 w 2179253"/>
                    <a:gd name="connsiteY5" fmla="*/ 606287 h 3916018"/>
                    <a:gd name="connsiteX6" fmla="*/ 1871140 w 2179253"/>
                    <a:gd name="connsiteY6" fmla="*/ 1858618 h 3916018"/>
                    <a:gd name="connsiteX7" fmla="*/ 2179253 w 2179253"/>
                    <a:gd name="connsiteY7" fmla="*/ 1868557 h 3916018"/>
                    <a:gd name="connsiteX8" fmla="*/ 2159375 w 2179253"/>
                    <a:gd name="connsiteY8" fmla="*/ 0 h 3916018"/>
                    <a:gd name="connsiteX9" fmla="*/ 506210 w 2179253"/>
                    <a:gd name="connsiteY9" fmla="*/ 9735 h 3916018"/>
                    <a:gd name="connsiteX10" fmla="*/ 0 w 2179253"/>
                    <a:gd name="connsiteY10" fmla="*/ 1848268 h 3916018"/>
                    <a:gd name="connsiteX11" fmla="*/ 337726 w 2179253"/>
                    <a:gd name="connsiteY11" fmla="*/ 1858208 h 3916018"/>
                    <a:gd name="connsiteX12" fmla="*/ 698323 w 2179253"/>
                    <a:gd name="connsiteY12" fmla="*/ 616226 h 3916018"/>
                    <a:gd name="connsiteX13" fmla="*/ 787775 w 2179253"/>
                    <a:gd name="connsiteY13" fmla="*/ 616226 h 3916018"/>
                    <a:gd name="connsiteX14" fmla="*/ 515274 w 2179253"/>
                    <a:gd name="connsiteY14" fmla="*/ 1786957 h 3916018"/>
                    <a:gd name="connsiteX15" fmla="*/ 525009 w 2179253"/>
                    <a:gd name="connsiteY15" fmla="*/ 2010857 h 3916018"/>
                    <a:gd name="connsiteX16" fmla="*/ 612622 w 2179253"/>
                    <a:gd name="connsiteY16" fmla="*/ 2156879 h 3916018"/>
                    <a:gd name="connsiteX17" fmla="*/ 739177 w 2179253"/>
                    <a:gd name="connsiteY17" fmla="*/ 2312636 h 3916018"/>
                    <a:gd name="connsiteX18" fmla="*/ 787848 w 2179253"/>
                    <a:gd name="connsiteY18" fmla="*/ 2487863 h 3916018"/>
                    <a:gd name="connsiteX19" fmla="*/ 787775 w 2179253"/>
                    <a:gd name="connsiteY19" fmla="*/ 3906078 h 3916018"/>
                    <a:gd name="connsiteX20" fmla="*/ 1215157 w 2179253"/>
                    <a:gd name="connsiteY20" fmla="*/ 3906078 h 3916018"/>
                    <a:gd name="connsiteX21" fmla="*/ 1215157 w 2179253"/>
                    <a:gd name="connsiteY21" fmla="*/ 1938131 h 3916018"/>
                    <a:gd name="connsiteX0" fmla="*/ 1215157 w 2179253"/>
                    <a:gd name="connsiteY0" fmla="*/ 1938131 h 3916018"/>
                    <a:gd name="connsiteX1" fmla="*/ 1324488 w 2179253"/>
                    <a:gd name="connsiteY1" fmla="*/ 1938131 h 3916018"/>
                    <a:gd name="connsiteX2" fmla="*/ 1314549 w 2179253"/>
                    <a:gd name="connsiteY2" fmla="*/ 3906078 h 3916018"/>
                    <a:gd name="connsiteX3" fmla="*/ 1751870 w 2179253"/>
                    <a:gd name="connsiteY3" fmla="*/ 3916018 h 3916018"/>
                    <a:gd name="connsiteX4" fmla="*/ 1771749 w 2179253"/>
                    <a:gd name="connsiteY4" fmla="*/ 606287 h 3916018"/>
                    <a:gd name="connsiteX5" fmla="*/ 1861201 w 2179253"/>
                    <a:gd name="connsiteY5" fmla="*/ 606287 h 3916018"/>
                    <a:gd name="connsiteX6" fmla="*/ 1871140 w 2179253"/>
                    <a:gd name="connsiteY6" fmla="*/ 1858618 h 3916018"/>
                    <a:gd name="connsiteX7" fmla="*/ 2179253 w 2179253"/>
                    <a:gd name="connsiteY7" fmla="*/ 1868557 h 3916018"/>
                    <a:gd name="connsiteX8" fmla="*/ 2159375 w 2179253"/>
                    <a:gd name="connsiteY8" fmla="*/ 0 h 3916018"/>
                    <a:gd name="connsiteX9" fmla="*/ 506210 w 2179253"/>
                    <a:gd name="connsiteY9" fmla="*/ 9735 h 3916018"/>
                    <a:gd name="connsiteX10" fmla="*/ 0 w 2179253"/>
                    <a:gd name="connsiteY10" fmla="*/ 1848268 h 3916018"/>
                    <a:gd name="connsiteX11" fmla="*/ 337726 w 2179253"/>
                    <a:gd name="connsiteY11" fmla="*/ 1858208 h 3916018"/>
                    <a:gd name="connsiteX12" fmla="*/ 698323 w 2179253"/>
                    <a:gd name="connsiteY12" fmla="*/ 616226 h 3916018"/>
                    <a:gd name="connsiteX13" fmla="*/ 787775 w 2179253"/>
                    <a:gd name="connsiteY13" fmla="*/ 616226 h 3916018"/>
                    <a:gd name="connsiteX14" fmla="*/ 515274 w 2179253"/>
                    <a:gd name="connsiteY14" fmla="*/ 1786957 h 3916018"/>
                    <a:gd name="connsiteX15" fmla="*/ 525009 w 2179253"/>
                    <a:gd name="connsiteY15" fmla="*/ 2010857 h 3916018"/>
                    <a:gd name="connsiteX16" fmla="*/ 612622 w 2179253"/>
                    <a:gd name="connsiteY16" fmla="*/ 2156879 h 3916018"/>
                    <a:gd name="connsiteX17" fmla="*/ 787848 w 2179253"/>
                    <a:gd name="connsiteY17" fmla="*/ 2487863 h 3916018"/>
                    <a:gd name="connsiteX18" fmla="*/ 787775 w 2179253"/>
                    <a:gd name="connsiteY18" fmla="*/ 3906078 h 3916018"/>
                    <a:gd name="connsiteX19" fmla="*/ 1215157 w 2179253"/>
                    <a:gd name="connsiteY19" fmla="*/ 3906078 h 3916018"/>
                    <a:gd name="connsiteX20" fmla="*/ 1215157 w 2179253"/>
                    <a:gd name="connsiteY20" fmla="*/ 1938131 h 3916018"/>
                    <a:gd name="connsiteX0" fmla="*/ 1215157 w 2179253"/>
                    <a:gd name="connsiteY0" fmla="*/ 1938131 h 3916018"/>
                    <a:gd name="connsiteX1" fmla="*/ 1324488 w 2179253"/>
                    <a:gd name="connsiteY1" fmla="*/ 1938131 h 3916018"/>
                    <a:gd name="connsiteX2" fmla="*/ 1314549 w 2179253"/>
                    <a:gd name="connsiteY2" fmla="*/ 3906078 h 3916018"/>
                    <a:gd name="connsiteX3" fmla="*/ 1751870 w 2179253"/>
                    <a:gd name="connsiteY3" fmla="*/ 3916018 h 3916018"/>
                    <a:gd name="connsiteX4" fmla="*/ 1771749 w 2179253"/>
                    <a:gd name="connsiteY4" fmla="*/ 606287 h 3916018"/>
                    <a:gd name="connsiteX5" fmla="*/ 1861201 w 2179253"/>
                    <a:gd name="connsiteY5" fmla="*/ 606287 h 3916018"/>
                    <a:gd name="connsiteX6" fmla="*/ 1871140 w 2179253"/>
                    <a:gd name="connsiteY6" fmla="*/ 1858618 h 3916018"/>
                    <a:gd name="connsiteX7" fmla="*/ 2179253 w 2179253"/>
                    <a:gd name="connsiteY7" fmla="*/ 1868557 h 3916018"/>
                    <a:gd name="connsiteX8" fmla="*/ 2159375 w 2179253"/>
                    <a:gd name="connsiteY8" fmla="*/ 0 h 3916018"/>
                    <a:gd name="connsiteX9" fmla="*/ 506210 w 2179253"/>
                    <a:gd name="connsiteY9" fmla="*/ 9735 h 3916018"/>
                    <a:gd name="connsiteX10" fmla="*/ 0 w 2179253"/>
                    <a:gd name="connsiteY10" fmla="*/ 1848268 h 3916018"/>
                    <a:gd name="connsiteX11" fmla="*/ 337726 w 2179253"/>
                    <a:gd name="connsiteY11" fmla="*/ 1858208 h 3916018"/>
                    <a:gd name="connsiteX12" fmla="*/ 698323 w 2179253"/>
                    <a:gd name="connsiteY12" fmla="*/ 616226 h 3916018"/>
                    <a:gd name="connsiteX13" fmla="*/ 787775 w 2179253"/>
                    <a:gd name="connsiteY13" fmla="*/ 616226 h 3916018"/>
                    <a:gd name="connsiteX14" fmla="*/ 515274 w 2179253"/>
                    <a:gd name="connsiteY14" fmla="*/ 1786957 h 3916018"/>
                    <a:gd name="connsiteX15" fmla="*/ 525009 w 2179253"/>
                    <a:gd name="connsiteY15" fmla="*/ 2010857 h 3916018"/>
                    <a:gd name="connsiteX16" fmla="*/ 787848 w 2179253"/>
                    <a:gd name="connsiteY16" fmla="*/ 2487863 h 3916018"/>
                    <a:gd name="connsiteX17" fmla="*/ 787775 w 2179253"/>
                    <a:gd name="connsiteY17" fmla="*/ 3906078 h 3916018"/>
                    <a:gd name="connsiteX18" fmla="*/ 1215157 w 2179253"/>
                    <a:gd name="connsiteY18" fmla="*/ 3906078 h 3916018"/>
                    <a:gd name="connsiteX19" fmla="*/ 1215157 w 2179253"/>
                    <a:gd name="connsiteY19" fmla="*/ 1938131 h 3916018"/>
                    <a:gd name="connsiteX0" fmla="*/ 1215157 w 2179253"/>
                    <a:gd name="connsiteY0" fmla="*/ 1938131 h 3916018"/>
                    <a:gd name="connsiteX1" fmla="*/ 1324488 w 2179253"/>
                    <a:gd name="connsiteY1" fmla="*/ 1938131 h 3916018"/>
                    <a:gd name="connsiteX2" fmla="*/ 1314549 w 2179253"/>
                    <a:gd name="connsiteY2" fmla="*/ 3906078 h 3916018"/>
                    <a:gd name="connsiteX3" fmla="*/ 1751870 w 2179253"/>
                    <a:gd name="connsiteY3" fmla="*/ 3916018 h 3916018"/>
                    <a:gd name="connsiteX4" fmla="*/ 1771749 w 2179253"/>
                    <a:gd name="connsiteY4" fmla="*/ 606287 h 3916018"/>
                    <a:gd name="connsiteX5" fmla="*/ 1861201 w 2179253"/>
                    <a:gd name="connsiteY5" fmla="*/ 606287 h 3916018"/>
                    <a:gd name="connsiteX6" fmla="*/ 1871140 w 2179253"/>
                    <a:gd name="connsiteY6" fmla="*/ 1858618 h 3916018"/>
                    <a:gd name="connsiteX7" fmla="*/ 2179253 w 2179253"/>
                    <a:gd name="connsiteY7" fmla="*/ 1868557 h 3916018"/>
                    <a:gd name="connsiteX8" fmla="*/ 2159375 w 2179253"/>
                    <a:gd name="connsiteY8" fmla="*/ 0 h 3916018"/>
                    <a:gd name="connsiteX9" fmla="*/ 506210 w 2179253"/>
                    <a:gd name="connsiteY9" fmla="*/ 9735 h 3916018"/>
                    <a:gd name="connsiteX10" fmla="*/ 0 w 2179253"/>
                    <a:gd name="connsiteY10" fmla="*/ 1848268 h 3916018"/>
                    <a:gd name="connsiteX11" fmla="*/ 337726 w 2179253"/>
                    <a:gd name="connsiteY11" fmla="*/ 1858208 h 3916018"/>
                    <a:gd name="connsiteX12" fmla="*/ 698323 w 2179253"/>
                    <a:gd name="connsiteY12" fmla="*/ 616226 h 3916018"/>
                    <a:gd name="connsiteX13" fmla="*/ 787775 w 2179253"/>
                    <a:gd name="connsiteY13" fmla="*/ 616226 h 3916018"/>
                    <a:gd name="connsiteX14" fmla="*/ 515274 w 2179253"/>
                    <a:gd name="connsiteY14" fmla="*/ 1786957 h 3916018"/>
                    <a:gd name="connsiteX15" fmla="*/ 787848 w 2179253"/>
                    <a:gd name="connsiteY15" fmla="*/ 2487863 h 3916018"/>
                    <a:gd name="connsiteX16" fmla="*/ 787775 w 2179253"/>
                    <a:gd name="connsiteY16" fmla="*/ 3906078 h 3916018"/>
                    <a:gd name="connsiteX17" fmla="*/ 1215157 w 2179253"/>
                    <a:gd name="connsiteY17" fmla="*/ 3906078 h 3916018"/>
                    <a:gd name="connsiteX18" fmla="*/ 1215157 w 2179253"/>
                    <a:gd name="connsiteY18" fmla="*/ 1938131 h 3916018"/>
                    <a:gd name="connsiteX0" fmla="*/ 1215157 w 2179253"/>
                    <a:gd name="connsiteY0" fmla="*/ 1938131 h 3916018"/>
                    <a:gd name="connsiteX1" fmla="*/ 1324488 w 2179253"/>
                    <a:gd name="connsiteY1" fmla="*/ 1938131 h 3916018"/>
                    <a:gd name="connsiteX2" fmla="*/ 1314549 w 2179253"/>
                    <a:gd name="connsiteY2" fmla="*/ 3906078 h 3916018"/>
                    <a:gd name="connsiteX3" fmla="*/ 1751870 w 2179253"/>
                    <a:gd name="connsiteY3" fmla="*/ 3916018 h 3916018"/>
                    <a:gd name="connsiteX4" fmla="*/ 1771749 w 2179253"/>
                    <a:gd name="connsiteY4" fmla="*/ 606287 h 3916018"/>
                    <a:gd name="connsiteX5" fmla="*/ 1861201 w 2179253"/>
                    <a:gd name="connsiteY5" fmla="*/ 606287 h 3916018"/>
                    <a:gd name="connsiteX6" fmla="*/ 1871140 w 2179253"/>
                    <a:gd name="connsiteY6" fmla="*/ 1858618 h 3916018"/>
                    <a:gd name="connsiteX7" fmla="*/ 2179253 w 2179253"/>
                    <a:gd name="connsiteY7" fmla="*/ 1868557 h 3916018"/>
                    <a:gd name="connsiteX8" fmla="*/ 2159375 w 2179253"/>
                    <a:gd name="connsiteY8" fmla="*/ 0 h 3916018"/>
                    <a:gd name="connsiteX9" fmla="*/ 506210 w 2179253"/>
                    <a:gd name="connsiteY9" fmla="*/ 9735 h 3916018"/>
                    <a:gd name="connsiteX10" fmla="*/ 0 w 2179253"/>
                    <a:gd name="connsiteY10" fmla="*/ 1848268 h 3916018"/>
                    <a:gd name="connsiteX11" fmla="*/ 337726 w 2179253"/>
                    <a:gd name="connsiteY11" fmla="*/ 1858208 h 3916018"/>
                    <a:gd name="connsiteX12" fmla="*/ 698323 w 2179253"/>
                    <a:gd name="connsiteY12" fmla="*/ 616226 h 3916018"/>
                    <a:gd name="connsiteX13" fmla="*/ 787775 w 2179253"/>
                    <a:gd name="connsiteY13" fmla="*/ 616226 h 3916018"/>
                    <a:gd name="connsiteX14" fmla="*/ 515274 w 2179253"/>
                    <a:gd name="connsiteY14" fmla="*/ 1786957 h 3916018"/>
                    <a:gd name="connsiteX15" fmla="*/ 787848 w 2179253"/>
                    <a:gd name="connsiteY15" fmla="*/ 2487863 h 3916018"/>
                    <a:gd name="connsiteX16" fmla="*/ 787775 w 2179253"/>
                    <a:gd name="connsiteY16" fmla="*/ 3906078 h 3916018"/>
                    <a:gd name="connsiteX17" fmla="*/ 1215157 w 2179253"/>
                    <a:gd name="connsiteY17" fmla="*/ 3906078 h 3916018"/>
                    <a:gd name="connsiteX18" fmla="*/ 1215157 w 2179253"/>
                    <a:gd name="connsiteY18" fmla="*/ 1938131 h 3916018"/>
                    <a:gd name="connsiteX0" fmla="*/ 1215157 w 2179253"/>
                    <a:gd name="connsiteY0" fmla="*/ 1938131 h 3916018"/>
                    <a:gd name="connsiteX1" fmla="*/ 1324488 w 2179253"/>
                    <a:gd name="connsiteY1" fmla="*/ 1938131 h 3916018"/>
                    <a:gd name="connsiteX2" fmla="*/ 1314549 w 2179253"/>
                    <a:gd name="connsiteY2" fmla="*/ 3906078 h 3916018"/>
                    <a:gd name="connsiteX3" fmla="*/ 1751870 w 2179253"/>
                    <a:gd name="connsiteY3" fmla="*/ 3916018 h 3916018"/>
                    <a:gd name="connsiteX4" fmla="*/ 1771749 w 2179253"/>
                    <a:gd name="connsiteY4" fmla="*/ 606287 h 3916018"/>
                    <a:gd name="connsiteX5" fmla="*/ 1861201 w 2179253"/>
                    <a:gd name="connsiteY5" fmla="*/ 606287 h 3916018"/>
                    <a:gd name="connsiteX6" fmla="*/ 1871140 w 2179253"/>
                    <a:gd name="connsiteY6" fmla="*/ 1858618 h 3916018"/>
                    <a:gd name="connsiteX7" fmla="*/ 2179253 w 2179253"/>
                    <a:gd name="connsiteY7" fmla="*/ 1868557 h 3916018"/>
                    <a:gd name="connsiteX8" fmla="*/ 2159375 w 2179253"/>
                    <a:gd name="connsiteY8" fmla="*/ 0 h 3916018"/>
                    <a:gd name="connsiteX9" fmla="*/ 506210 w 2179253"/>
                    <a:gd name="connsiteY9" fmla="*/ 9735 h 3916018"/>
                    <a:gd name="connsiteX10" fmla="*/ 0 w 2179253"/>
                    <a:gd name="connsiteY10" fmla="*/ 1848268 h 3916018"/>
                    <a:gd name="connsiteX11" fmla="*/ 337726 w 2179253"/>
                    <a:gd name="connsiteY11" fmla="*/ 1858208 h 3916018"/>
                    <a:gd name="connsiteX12" fmla="*/ 698323 w 2179253"/>
                    <a:gd name="connsiteY12" fmla="*/ 616226 h 3916018"/>
                    <a:gd name="connsiteX13" fmla="*/ 787775 w 2179253"/>
                    <a:gd name="connsiteY13" fmla="*/ 616226 h 3916018"/>
                    <a:gd name="connsiteX14" fmla="*/ 515274 w 2179253"/>
                    <a:gd name="connsiteY14" fmla="*/ 1786957 h 3916018"/>
                    <a:gd name="connsiteX15" fmla="*/ 310843 w 2179253"/>
                    <a:gd name="connsiteY15" fmla="*/ 2497598 h 3916018"/>
                    <a:gd name="connsiteX16" fmla="*/ 787848 w 2179253"/>
                    <a:gd name="connsiteY16" fmla="*/ 2487863 h 3916018"/>
                    <a:gd name="connsiteX17" fmla="*/ 787775 w 2179253"/>
                    <a:gd name="connsiteY17" fmla="*/ 3906078 h 3916018"/>
                    <a:gd name="connsiteX18" fmla="*/ 1215157 w 2179253"/>
                    <a:gd name="connsiteY18" fmla="*/ 3906078 h 3916018"/>
                    <a:gd name="connsiteX19" fmla="*/ 1215157 w 2179253"/>
                    <a:gd name="connsiteY19" fmla="*/ 1938131 h 3916018"/>
                    <a:gd name="connsiteX0" fmla="*/ 1215157 w 2179253"/>
                    <a:gd name="connsiteY0" fmla="*/ 1938131 h 3916018"/>
                    <a:gd name="connsiteX1" fmla="*/ 1324488 w 2179253"/>
                    <a:gd name="connsiteY1" fmla="*/ 1938131 h 3916018"/>
                    <a:gd name="connsiteX2" fmla="*/ 1314549 w 2179253"/>
                    <a:gd name="connsiteY2" fmla="*/ 3906078 h 3916018"/>
                    <a:gd name="connsiteX3" fmla="*/ 1751870 w 2179253"/>
                    <a:gd name="connsiteY3" fmla="*/ 3916018 h 3916018"/>
                    <a:gd name="connsiteX4" fmla="*/ 1771749 w 2179253"/>
                    <a:gd name="connsiteY4" fmla="*/ 606287 h 3916018"/>
                    <a:gd name="connsiteX5" fmla="*/ 1861201 w 2179253"/>
                    <a:gd name="connsiteY5" fmla="*/ 606287 h 3916018"/>
                    <a:gd name="connsiteX6" fmla="*/ 1871140 w 2179253"/>
                    <a:gd name="connsiteY6" fmla="*/ 1858618 h 3916018"/>
                    <a:gd name="connsiteX7" fmla="*/ 2179253 w 2179253"/>
                    <a:gd name="connsiteY7" fmla="*/ 1868557 h 3916018"/>
                    <a:gd name="connsiteX8" fmla="*/ 2159375 w 2179253"/>
                    <a:gd name="connsiteY8" fmla="*/ 0 h 3916018"/>
                    <a:gd name="connsiteX9" fmla="*/ 506210 w 2179253"/>
                    <a:gd name="connsiteY9" fmla="*/ 9735 h 3916018"/>
                    <a:gd name="connsiteX10" fmla="*/ 0 w 2179253"/>
                    <a:gd name="connsiteY10" fmla="*/ 1848268 h 3916018"/>
                    <a:gd name="connsiteX11" fmla="*/ 337726 w 2179253"/>
                    <a:gd name="connsiteY11" fmla="*/ 1858208 h 3916018"/>
                    <a:gd name="connsiteX12" fmla="*/ 698323 w 2179253"/>
                    <a:gd name="connsiteY12" fmla="*/ 616226 h 3916018"/>
                    <a:gd name="connsiteX13" fmla="*/ 787775 w 2179253"/>
                    <a:gd name="connsiteY13" fmla="*/ 616226 h 3916018"/>
                    <a:gd name="connsiteX14" fmla="*/ 310843 w 2179253"/>
                    <a:gd name="connsiteY14" fmla="*/ 2497598 h 3916018"/>
                    <a:gd name="connsiteX15" fmla="*/ 787848 w 2179253"/>
                    <a:gd name="connsiteY15" fmla="*/ 2487863 h 3916018"/>
                    <a:gd name="connsiteX16" fmla="*/ 787775 w 2179253"/>
                    <a:gd name="connsiteY16" fmla="*/ 3906078 h 3916018"/>
                    <a:gd name="connsiteX17" fmla="*/ 1215157 w 2179253"/>
                    <a:gd name="connsiteY17" fmla="*/ 3906078 h 3916018"/>
                    <a:gd name="connsiteX18" fmla="*/ 1215157 w 2179253"/>
                    <a:gd name="connsiteY18" fmla="*/ 1938131 h 3916018"/>
                    <a:gd name="connsiteX0" fmla="*/ 1215157 w 2179253"/>
                    <a:gd name="connsiteY0" fmla="*/ 1938131 h 3916018"/>
                    <a:gd name="connsiteX1" fmla="*/ 1324488 w 2179253"/>
                    <a:gd name="connsiteY1" fmla="*/ 1938131 h 3916018"/>
                    <a:gd name="connsiteX2" fmla="*/ 1314549 w 2179253"/>
                    <a:gd name="connsiteY2" fmla="*/ 3906078 h 3916018"/>
                    <a:gd name="connsiteX3" fmla="*/ 1751870 w 2179253"/>
                    <a:gd name="connsiteY3" fmla="*/ 3916018 h 3916018"/>
                    <a:gd name="connsiteX4" fmla="*/ 1771749 w 2179253"/>
                    <a:gd name="connsiteY4" fmla="*/ 606287 h 3916018"/>
                    <a:gd name="connsiteX5" fmla="*/ 1861201 w 2179253"/>
                    <a:gd name="connsiteY5" fmla="*/ 606287 h 3916018"/>
                    <a:gd name="connsiteX6" fmla="*/ 1871140 w 2179253"/>
                    <a:gd name="connsiteY6" fmla="*/ 1858618 h 3916018"/>
                    <a:gd name="connsiteX7" fmla="*/ 2179253 w 2179253"/>
                    <a:gd name="connsiteY7" fmla="*/ 1868557 h 3916018"/>
                    <a:gd name="connsiteX8" fmla="*/ 2159375 w 2179253"/>
                    <a:gd name="connsiteY8" fmla="*/ 0 h 3916018"/>
                    <a:gd name="connsiteX9" fmla="*/ 506210 w 2179253"/>
                    <a:gd name="connsiteY9" fmla="*/ 9735 h 3916018"/>
                    <a:gd name="connsiteX10" fmla="*/ 0 w 2179253"/>
                    <a:gd name="connsiteY10" fmla="*/ 1848268 h 3916018"/>
                    <a:gd name="connsiteX11" fmla="*/ 337726 w 2179253"/>
                    <a:gd name="connsiteY11" fmla="*/ 1858208 h 3916018"/>
                    <a:gd name="connsiteX12" fmla="*/ 698323 w 2179253"/>
                    <a:gd name="connsiteY12" fmla="*/ 616226 h 3916018"/>
                    <a:gd name="connsiteX13" fmla="*/ 787775 w 2179253"/>
                    <a:gd name="connsiteY13" fmla="*/ 616226 h 3916018"/>
                    <a:gd name="connsiteX14" fmla="*/ 310843 w 2179253"/>
                    <a:gd name="connsiteY14" fmla="*/ 2497598 h 3916018"/>
                    <a:gd name="connsiteX15" fmla="*/ 787848 w 2179253"/>
                    <a:gd name="connsiteY15" fmla="*/ 2487863 h 3916018"/>
                    <a:gd name="connsiteX16" fmla="*/ 787775 w 2179253"/>
                    <a:gd name="connsiteY16" fmla="*/ 3906078 h 3916018"/>
                    <a:gd name="connsiteX17" fmla="*/ 1215157 w 2179253"/>
                    <a:gd name="connsiteY17" fmla="*/ 3906078 h 3916018"/>
                    <a:gd name="connsiteX18" fmla="*/ 1215157 w 2179253"/>
                    <a:gd name="connsiteY18" fmla="*/ 1938131 h 3916018"/>
                    <a:gd name="connsiteX0" fmla="*/ 1215157 w 2179253"/>
                    <a:gd name="connsiteY0" fmla="*/ 1938131 h 3916018"/>
                    <a:gd name="connsiteX1" fmla="*/ 1324488 w 2179253"/>
                    <a:gd name="connsiteY1" fmla="*/ 1938131 h 3916018"/>
                    <a:gd name="connsiteX2" fmla="*/ 1314549 w 2179253"/>
                    <a:gd name="connsiteY2" fmla="*/ 3906078 h 3916018"/>
                    <a:gd name="connsiteX3" fmla="*/ 1751870 w 2179253"/>
                    <a:gd name="connsiteY3" fmla="*/ 3916018 h 3916018"/>
                    <a:gd name="connsiteX4" fmla="*/ 1771749 w 2179253"/>
                    <a:gd name="connsiteY4" fmla="*/ 606287 h 3916018"/>
                    <a:gd name="connsiteX5" fmla="*/ 1861201 w 2179253"/>
                    <a:gd name="connsiteY5" fmla="*/ 606287 h 3916018"/>
                    <a:gd name="connsiteX6" fmla="*/ 1871140 w 2179253"/>
                    <a:gd name="connsiteY6" fmla="*/ 1858618 h 3916018"/>
                    <a:gd name="connsiteX7" fmla="*/ 2179253 w 2179253"/>
                    <a:gd name="connsiteY7" fmla="*/ 1868557 h 3916018"/>
                    <a:gd name="connsiteX8" fmla="*/ 2159375 w 2179253"/>
                    <a:gd name="connsiteY8" fmla="*/ 0 h 3916018"/>
                    <a:gd name="connsiteX9" fmla="*/ 506210 w 2179253"/>
                    <a:gd name="connsiteY9" fmla="*/ 9735 h 3916018"/>
                    <a:gd name="connsiteX10" fmla="*/ 0 w 2179253"/>
                    <a:gd name="connsiteY10" fmla="*/ 1848268 h 3916018"/>
                    <a:gd name="connsiteX11" fmla="*/ 337726 w 2179253"/>
                    <a:gd name="connsiteY11" fmla="*/ 1858208 h 3916018"/>
                    <a:gd name="connsiteX12" fmla="*/ 698323 w 2179253"/>
                    <a:gd name="connsiteY12" fmla="*/ 616226 h 3916018"/>
                    <a:gd name="connsiteX13" fmla="*/ 787775 w 2179253"/>
                    <a:gd name="connsiteY13" fmla="*/ 616226 h 3916018"/>
                    <a:gd name="connsiteX14" fmla="*/ 262170 w 2179253"/>
                    <a:gd name="connsiteY14" fmla="*/ 2487863 h 3916018"/>
                    <a:gd name="connsiteX15" fmla="*/ 787848 w 2179253"/>
                    <a:gd name="connsiteY15" fmla="*/ 2487863 h 3916018"/>
                    <a:gd name="connsiteX16" fmla="*/ 787775 w 2179253"/>
                    <a:gd name="connsiteY16" fmla="*/ 3906078 h 3916018"/>
                    <a:gd name="connsiteX17" fmla="*/ 1215157 w 2179253"/>
                    <a:gd name="connsiteY17" fmla="*/ 3906078 h 3916018"/>
                    <a:gd name="connsiteX18" fmla="*/ 1215157 w 2179253"/>
                    <a:gd name="connsiteY18" fmla="*/ 1938131 h 3916018"/>
                    <a:gd name="connsiteX0" fmla="*/ 1215157 w 2179253"/>
                    <a:gd name="connsiteY0" fmla="*/ 1938131 h 3916018"/>
                    <a:gd name="connsiteX1" fmla="*/ 1324488 w 2179253"/>
                    <a:gd name="connsiteY1" fmla="*/ 1938131 h 3916018"/>
                    <a:gd name="connsiteX2" fmla="*/ 1314549 w 2179253"/>
                    <a:gd name="connsiteY2" fmla="*/ 3906078 h 3916018"/>
                    <a:gd name="connsiteX3" fmla="*/ 1751870 w 2179253"/>
                    <a:gd name="connsiteY3" fmla="*/ 3916018 h 3916018"/>
                    <a:gd name="connsiteX4" fmla="*/ 1771749 w 2179253"/>
                    <a:gd name="connsiteY4" fmla="*/ 606287 h 3916018"/>
                    <a:gd name="connsiteX5" fmla="*/ 1861201 w 2179253"/>
                    <a:gd name="connsiteY5" fmla="*/ 606287 h 3916018"/>
                    <a:gd name="connsiteX6" fmla="*/ 1871140 w 2179253"/>
                    <a:gd name="connsiteY6" fmla="*/ 1858618 h 3916018"/>
                    <a:gd name="connsiteX7" fmla="*/ 2179253 w 2179253"/>
                    <a:gd name="connsiteY7" fmla="*/ 1868557 h 3916018"/>
                    <a:gd name="connsiteX8" fmla="*/ 2159375 w 2179253"/>
                    <a:gd name="connsiteY8" fmla="*/ 0 h 3916018"/>
                    <a:gd name="connsiteX9" fmla="*/ 506210 w 2179253"/>
                    <a:gd name="connsiteY9" fmla="*/ 9735 h 3916018"/>
                    <a:gd name="connsiteX10" fmla="*/ 0 w 2179253"/>
                    <a:gd name="connsiteY10" fmla="*/ 1848268 h 3916018"/>
                    <a:gd name="connsiteX11" fmla="*/ 337726 w 2179253"/>
                    <a:gd name="connsiteY11" fmla="*/ 1858208 h 3916018"/>
                    <a:gd name="connsiteX12" fmla="*/ 698323 w 2179253"/>
                    <a:gd name="connsiteY12" fmla="*/ 616226 h 3916018"/>
                    <a:gd name="connsiteX13" fmla="*/ 787775 w 2179253"/>
                    <a:gd name="connsiteY13" fmla="*/ 616226 h 3916018"/>
                    <a:gd name="connsiteX14" fmla="*/ 262170 w 2179253"/>
                    <a:gd name="connsiteY14" fmla="*/ 2487863 h 3916018"/>
                    <a:gd name="connsiteX15" fmla="*/ 787848 w 2179253"/>
                    <a:gd name="connsiteY15" fmla="*/ 2487863 h 3916018"/>
                    <a:gd name="connsiteX16" fmla="*/ 787775 w 2179253"/>
                    <a:gd name="connsiteY16" fmla="*/ 3906078 h 3916018"/>
                    <a:gd name="connsiteX17" fmla="*/ 1215157 w 2179253"/>
                    <a:gd name="connsiteY17" fmla="*/ 3906078 h 3916018"/>
                    <a:gd name="connsiteX18" fmla="*/ 1215157 w 2179253"/>
                    <a:gd name="connsiteY18" fmla="*/ 1938131 h 3916018"/>
                    <a:gd name="connsiteX0" fmla="*/ 1215157 w 2179253"/>
                    <a:gd name="connsiteY0" fmla="*/ 1938131 h 3916018"/>
                    <a:gd name="connsiteX1" fmla="*/ 1324488 w 2179253"/>
                    <a:gd name="connsiteY1" fmla="*/ 1938131 h 3916018"/>
                    <a:gd name="connsiteX2" fmla="*/ 1314549 w 2179253"/>
                    <a:gd name="connsiteY2" fmla="*/ 3906078 h 3916018"/>
                    <a:gd name="connsiteX3" fmla="*/ 1751870 w 2179253"/>
                    <a:gd name="connsiteY3" fmla="*/ 3916018 h 3916018"/>
                    <a:gd name="connsiteX4" fmla="*/ 1771063 w 2179253"/>
                    <a:gd name="connsiteY4" fmla="*/ 2458658 h 3916018"/>
                    <a:gd name="connsiteX5" fmla="*/ 1771749 w 2179253"/>
                    <a:gd name="connsiteY5" fmla="*/ 606287 h 3916018"/>
                    <a:gd name="connsiteX6" fmla="*/ 1861201 w 2179253"/>
                    <a:gd name="connsiteY6" fmla="*/ 606287 h 3916018"/>
                    <a:gd name="connsiteX7" fmla="*/ 1871140 w 2179253"/>
                    <a:gd name="connsiteY7" fmla="*/ 1858618 h 3916018"/>
                    <a:gd name="connsiteX8" fmla="*/ 2179253 w 2179253"/>
                    <a:gd name="connsiteY8" fmla="*/ 1868557 h 3916018"/>
                    <a:gd name="connsiteX9" fmla="*/ 2159375 w 2179253"/>
                    <a:gd name="connsiteY9" fmla="*/ 0 h 3916018"/>
                    <a:gd name="connsiteX10" fmla="*/ 506210 w 2179253"/>
                    <a:gd name="connsiteY10" fmla="*/ 9735 h 3916018"/>
                    <a:gd name="connsiteX11" fmla="*/ 0 w 2179253"/>
                    <a:gd name="connsiteY11" fmla="*/ 1848268 h 3916018"/>
                    <a:gd name="connsiteX12" fmla="*/ 337726 w 2179253"/>
                    <a:gd name="connsiteY12" fmla="*/ 1858208 h 3916018"/>
                    <a:gd name="connsiteX13" fmla="*/ 698323 w 2179253"/>
                    <a:gd name="connsiteY13" fmla="*/ 616226 h 3916018"/>
                    <a:gd name="connsiteX14" fmla="*/ 787775 w 2179253"/>
                    <a:gd name="connsiteY14" fmla="*/ 616226 h 3916018"/>
                    <a:gd name="connsiteX15" fmla="*/ 262170 w 2179253"/>
                    <a:gd name="connsiteY15" fmla="*/ 2487863 h 3916018"/>
                    <a:gd name="connsiteX16" fmla="*/ 787848 w 2179253"/>
                    <a:gd name="connsiteY16" fmla="*/ 2487863 h 3916018"/>
                    <a:gd name="connsiteX17" fmla="*/ 787775 w 2179253"/>
                    <a:gd name="connsiteY17" fmla="*/ 3906078 h 3916018"/>
                    <a:gd name="connsiteX18" fmla="*/ 1215157 w 2179253"/>
                    <a:gd name="connsiteY18" fmla="*/ 3906078 h 3916018"/>
                    <a:gd name="connsiteX19" fmla="*/ 1215157 w 2179253"/>
                    <a:gd name="connsiteY19" fmla="*/ 1938131 h 3916018"/>
                    <a:gd name="connsiteX0" fmla="*/ 1215157 w 2179253"/>
                    <a:gd name="connsiteY0" fmla="*/ 1938131 h 3916018"/>
                    <a:gd name="connsiteX1" fmla="*/ 1324488 w 2179253"/>
                    <a:gd name="connsiteY1" fmla="*/ 1938131 h 3916018"/>
                    <a:gd name="connsiteX2" fmla="*/ 1314549 w 2179253"/>
                    <a:gd name="connsiteY2" fmla="*/ 3906078 h 3916018"/>
                    <a:gd name="connsiteX3" fmla="*/ 1751870 w 2179253"/>
                    <a:gd name="connsiteY3" fmla="*/ 3916018 h 3916018"/>
                    <a:gd name="connsiteX4" fmla="*/ 1771063 w 2179253"/>
                    <a:gd name="connsiteY4" fmla="*/ 2458658 h 3916018"/>
                    <a:gd name="connsiteX5" fmla="*/ 2111780 w 2179253"/>
                    <a:gd name="connsiteY5" fmla="*/ 2468393 h 3916018"/>
                    <a:gd name="connsiteX6" fmla="*/ 1771749 w 2179253"/>
                    <a:gd name="connsiteY6" fmla="*/ 606287 h 3916018"/>
                    <a:gd name="connsiteX7" fmla="*/ 1861201 w 2179253"/>
                    <a:gd name="connsiteY7" fmla="*/ 606287 h 3916018"/>
                    <a:gd name="connsiteX8" fmla="*/ 1871140 w 2179253"/>
                    <a:gd name="connsiteY8" fmla="*/ 1858618 h 3916018"/>
                    <a:gd name="connsiteX9" fmla="*/ 2179253 w 2179253"/>
                    <a:gd name="connsiteY9" fmla="*/ 1868557 h 3916018"/>
                    <a:gd name="connsiteX10" fmla="*/ 2159375 w 2179253"/>
                    <a:gd name="connsiteY10" fmla="*/ 0 h 3916018"/>
                    <a:gd name="connsiteX11" fmla="*/ 506210 w 2179253"/>
                    <a:gd name="connsiteY11" fmla="*/ 9735 h 3916018"/>
                    <a:gd name="connsiteX12" fmla="*/ 0 w 2179253"/>
                    <a:gd name="connsiteY12" fmla="*/ 1848268 h 3916018"/>
                    <a:gd name="connsiteX13" fmla="*/ 337726 w 2179253"/>
                    <a:gd name="connsiteY13" fmla="*/ 1858208 h 3916018"/>
                    <a:gd name="connsiteX14" fmla="*/ 698323 w 2179253"/>
                    <a:gd name="connsiteY14" fmla="*/ 616226 h 3916018"/>
                    <a:gd name="connsiteX15" fmla="*/ 787775 w 2179253"/>
                    <a:gd name="connsiteY15" fmla="*/ 616226 h 3916018"/>
                    <a:gd name="connsiteX16" fmla="*/ 262170 w 2179253"/>
                    <a:gd name="connsiteY16" fmla="*/ 2487863 h 3916018"/>
                    <a:gd name="connsiteX17" fmla="*/ 787848 w 2179253"/>
                    <a:gd name="connsiteY17" fmla="*/ 2487863 h 3916018"/>
                    <a:gd name="connsiteX18" fmla="*/ 787775 w 2179253"/>
                    <a:gd name="connsiteY18" fmla="*/ 3906078 h 3916018"/>
                    <a:gd name="connsiteX19" fmla="*/ 1215157 w 2179253"/>
                    <a:gd name="connsiteY19" fmla="*/ 3906078 h 3916018"/>
                    <a:gd name="connsiteX20" fmla="*/ 1215157 w 2179253"/>
                    <a:gd name="connsiteY20" fmla="*/ 1938131 h 3916018"/>
                    <a:gd name="connsiteX0" fmla="*/ 1215157 w 2179253"/>
                    <a:gd name="connsiteY0" fmla="*/ 1938131 h 3916018"/>
                    <a:gd name="connsiteX1" fmla="*/ 1324488 w 2179253"/>
                    <a:gd name="connsiteY1" fmla="*/ 1938131 h 3916018"/>
                    <a:gd name="connsiteX2" fmla="*/ 1314549 w 2179253"/>
                    <a:gd name="connsiteY2" fmla="*/ 3906078 h 3916018"/>
                    <a:gd name="connsiteX3" fmla="*/ 1751870 w 2179253"/>
                    <a:gd name="connsiteY3" fmla="*/ 3916018 h 3916018"/>
                    <a:gd name="connsiteX4" fmla="*/ 1771063 w 2179253"/>
                    <a:gd name="connsiteY4" fmla="*/ 2458658 h 3916018"/>
                    <a:gd name="connsiteX5" fmla="*/ 2111780 w 2179253"/>
                    <a:gd name="connsiteY5" fmla="*/ 2468393 h 3916018"/>
                    <a:gd name="connsiteX6" fmla="*/ 1771749 w 2179253"/>
                    <a:gd name="connsiteY6" fmla="*/ 606287 h 3916018"/>
                    <a:gd name="connsiteX7" fmla="*/ 1861201 w 2179253"/>
                    <a:gd name="connsiteY7" fmla="*/ 606287 h 3916018"/>
                    <a:gd name="connsiteX8" fmla="*/ 1871140 w 2179253"/>
                    <a:gd name="connsiteY8" fmla="*/ 1858618 h 3916018"/>
                    <a:gd name="connsiteX9" fmla="*/ 2179253 w 2179253"/>
                    <a:gd name="connsiteY9" fmla="*/ 1868557 h 3916018"/>
                    <a:gd name="connsiteX10" fmla="*/ 2159375 w 2179253"/>
                    <a:gd name="connsiteY10" fmla="*/ 0 h 3916018"/>
                    <a:gd name="connsiteX11" fmla="*/ 506210 w 2179253"/>
                    <a:gd name="connsiteY11" fmla="*/ 9735 h 3916018"/>
                    <a:gd name="connsiteX12" fmla="*/ 0 w 2179253"/>
                    <a:gd name="connsiteY12" fmla="*/ 1848268 h 3916018"/>
                    <a:gd name="connsiteX13" fmla="*/ 337726 w 2179253"/>
                    <a:gd name="connsiteY13" fmla="*/ 1858208 h 3916018"/>
                    <a:gd name="connsiteX14" fmla="*/ 698323 w 2179253"/>
                    <a:gd name="connsiteY14" fmla="*/ 616226 h 3916018"/>
                    <a:gd name="connsiteX15" fmla="*/ 787775 w 2179253"/>
                    <a:gd name="connsiteY15" fmla="*/ 616226 h 3916018"/>
                    <a:gd name="connsiteX16" fmla="*/ 262170 w 2179253"/>
                    <a:gd name="connsiteY16" fmla="*/ 2487863 h 3916018"/>
                    <a:gd name="connsiteX17" fmla="*/ 787848 w 2179253"/>
                    <a:gd name="connsiteY17" fmla="*/ 2487863 h 3916018"/>
                    <a:gd name="connsiteX18" fmla="*/ 787775 w 2179253"/>
                    <a:gd name="connsiteY18" fmla="*/ 3906078 h 3916018"/>
                    <a:gd name="connsiteX19" fmla="*/ 1215157 w 2179253"/>
                    <a:gd name="connsiteY19" fmla="*/ 3906078 h 3916018"/>
                    <a:gd name="connsiteX20" fmla="*/ 1215157 w 2179253"/>
                    <a:gd name="connsiteY20" fmla="*/ 1938131 h 3916018"/>
                    <a:gd name="connsiteX0" fmla="*/ 1215157 w 2179253"/>
                    <a:gd name="connsiteY0" fmla="*/ 1938131 h 3916018"/>
                    <a:gd name="connsiteX1" fmla="*/ 1324488 w 2179253"/>
                    <a:gd name="connsiteY1" fmla="*/ 1938131 h 3916018"/>
                    <a:gd name="connsiteX2" fmla="*/ 1314549 w 2179253"/>
                    <a:gd name="connsiteY2" fmla="*/ 3906078 h 3916018"/>
                    <a:gd name="connsiteX3" fmla="*/ 1751870 w 2179253"/>
                    <a:gd name="connsiteY3" fmla="*/ 3916018 h 3916018"/>
                    <a:gd name="connsiteX4" fmla="*/ 1771063 w 2179253"/>
                    <a:gd name="connsiteY4" fmla="*/ 2458658 h 3916018"/>
                    <a:gd name="connsiteX5" fmla="*/ 2111780 w 2179253"/>
                    <a:gd name="connsiteY5" fmla="*/ 2468393 h 3916018"/>
                    <a:gd name="connsiteX6" fmla="*/ 1771749 w 2179253"/>
                    <a:gd name="connsiteY6" fmla="*/ 606287 h 3916018"/>
                    <a:gd name="connsiteX7" fmla="*/ 1861201 w 2179253"/>
                    <a:gd name="connsiteY7" fmla="*/ 606287 h 3916018"/>
                    <a:gd name="connsiteX8" fmla="*/ 1871140 w 2179253"/>
                    <a:gd name="connsiteY8" fmla="*/ 1858618 h 3916018"/>
                    <a:gd name="connsiteX9" fmla="*/ 2179253 w 2179253"/>
                    <a:gd name="connsiteY9" fmla="*/ 1868557 h 3916018"/>
                    <a:gd name="connsiteX10" fmla="*/ 2159375 w 2179253"/>
                    <a:gd name="connsiteY10" fmla="*/ 0 h 3916018"/>
                    <a:gd name="connsiteX11" fmla="*/ 506210 w 2179253"/>
                    <a:gd name="connsiteY11" fmla="*/ 9735 h 3916018"/>
                    <a:gd name="connsiteX12" fmla="*/ 0 w 2179253"/>
                    <a:gd name="connsiteY12" fmla="*/ 1848268 h 3916018"/>
                    <a:gd name="connsiteX13" fmla="*/ 337726 w 2179253"/>
                    <a:gd name="connsiteY13" fmla="*/ 1858208 h 3916018"/>
                    <a:gd name="connsiteX14" fmla="*/ 698323 w 2179253"/>
                    <a:gd name="connsiteY14" fmla="*/ 616226 h 3916018"/>
                    <a:gd name="connsiteX15" fmla="*/ 787775 w 2179253"/>
                    <a:gd name="connsiteY15" fmla="*/ 616226 h 3916018"/>
                    <a:gd name="connsiteX16" fmla="*/ 262170 w 2179253"/>
                    <a:gd name="connsiteY16" fmla="*/ 2487863 h 3916018"/>
                    <a:gd name="connsiteX17" fmla="*/ 787848 w 2179253"/>
                    <a:gd name="connsiteY17" fmla="*/ 2487863 h 3916018"/>
                    <a:gd name="connsiteX18" fmla="*/ 787775 w 2179253"/>
                    <a:gd name="connsiteY18" fmla="*/ 3906078 h 3916018"/>
                    <a:gd name="connsiteX19" fmla="*/ 1215157 w 2179253"/>
                    <a:gd name="connsiteY19" fmla="*/ 3906078 h 3916018"/>
                    <a:gd name="connsiteX20" fmla="*/ 1215157 w 2179253"/>
                    <a:gd name="connsiteY20" fmla="*/ 1938131 h 3916018"/>
                    <a:gd name="connsiteX0" fmla="*/ 1215157 w 2179253"/>
                    <a:gd name="connsiteY0" fmla="*/ 1938131 h 3916018"/>
                    <a:gd name="connsiteX1" fmla="*/ 1324488 w 2179253"/>
                    <a:gd name="connsiteY1" fmla="*/ 1938131 h 3916018"/>
                    <a:gd name="connsiteX2" fmla="*/ 1314549 w 2179253"/>
                    <a:gd name="connsiteY2" fmla="*/ 3906078 h 3916018"/>
                    <a:gd name="connsiteX3" fmla="*/ 1751870 w 2179253"/>
                    <a:gd name="connsiteY3" fmla="*/ 3916018 h 3916018"/>
                    <a:gd name="connsiteX4" fmla="*/ 1771063 w 2179253"/>
                    <a:gd name="connsiteY4" fmla="*/ 2507332 h 3916018"/>
                    <a:gd name="connsiteX5" fmla="*/ 2111780 w 2179253"/>
                    <a:gd name="connsiteY5" fmla="*/ 2468393 h 3916018"/>
                    <a:gd name="connsiteX6" fmla="*/ 1771749 w 2179253"/>
                    <a:gd name="connsiteY6" fmla="*/ 606287 h 3916018"/>
                    <a:gd name="connsiteX7" fmla="*/ 1861201 w 2179253"/>
                    <a:gd name="connsiteY7" fmla="*/ 606287 h 3916018"/>
                    <a:gd name="connsiteX8" fmla="*/ 1871140 w 2179253"/>
                    <a:gd name="connsiteY8" fmla="*/ 1858618 h 3916018"/>
                    <a:gd name="connsiteX9" fmla="*/ 2179253 w 2179253"/>
                    <a:gd name="connsiteY9" fmla="*/ 1868557 h 3916018"/>
                    <a:gd name="connsiteX10" fmla="*/ 2159375 w 2179253"/>
                    <a:gd name="connsiteY10" fmla="*/ 0 h 3916018"/>
                    <a:gd name="connsiteX11" fmla="*/ 506210 w 2179253"/>
                    <a:gd name="connsiteY11" fmla="*/ 9735 h 3916018"/>
                    <a:gd name="connsiteX12" fmla="*/ 0 w 2179253"/>
                    <a:gd name="connsiteY12" fmla="*/ 1848268 h 3916018"/>
                    <a:gd name="connsiteX13" fmla="*/ 337726 w 2179253"/>
                    <a:gd name="connsiteY13" fmla="*/ 1858208 h 3916018"/>
                    <a:gd name="connsiteX14" fmla="*/ 698323 w 2179253"/>
                    <a:gd name="connsiteY14" fmla="*/ 616226 h 3916018"/>
                    <a:gd name="connsiteX15" fmla="*/ 787775 w 2179253"/>
                    <a:gd name="connsiteY15" fmla="*/ 616226 h 3916018"/>
                    <a:gd name="connsiteX16" fmla="*/ 262170 w 2179253"/>
                    <a:gd name="connsiteY16" fmla="*/ 2487863 h 3916018"/>
                    <a:gd name="connsiteX17" fmla="*/ 787848 w 2179253"/>
                    <a:gd name="connsiteY17" fmla="*/ 2487863 h 3916018"/>
                    <a:gd name="connsiteX18" fmla="*/ 787775 w 2179253"/>
                    <a:gd name="connsiteY18" fmla="*/ 3906078 h 3916018"/>
                    <a:gd name="connsiteX19" fmla="*/ 1215157 w 2179253"/>
                    <a:gd name="connsiteY19" fmla="*/ 3906078 h 3916018"/>
                    <a:gd name="connsiteX20" fmla="*/ 1215157 w 2179253"/>
                    <a:gd name="connsiteY20" fmla="*/ 1938131 h 3916018"/>
                    <a:gd name="connsiteX0" fmla="*/ 1215157 w 2316211"/>
                    <a:gd name="connsiteY0" fmla="*/ 1938131 h 3916018"/>
                    <a:gd name="connsiteX1" fmla="*/ 1324488 w 2316211"/>
                    <a:gd name="connsiteY1" fmla="*/ 1938131 h 3916018"/>
                    <a:gd name="connsiteX2" fmla="*/ 1314549 w 2316211"/>
                    <a:gd name="connsiteY2" fmla="*/ 3906078 h 3916018"/>
                    <a:gd name="connsiteX3" fmla="*/ 1751870 w 2316211"/>
                    <a:gd name="connsiteY3" fmla="*/ 3916018 h 3916018"/>
                    <a:gd name="connsiteX4" fmla="*/ 1771063 w 2316211"/>
                    <a:gd name="connsiteY4" fmla="*/ 2507332 h 3916018"/>
                    <a:gd name="connsiteX5" fmla="*/ 2316211 w 2316211"/>
                    <a:gd name="connsiteY5" fmla="*/ 2517067 h 3916018"/>
                    <a:gd name="connsiteX6" fmla="*/ 1771749 w 2316211"/>
                    <a:gd name="connsiteY6" fmla="*/ 606287 h 3916018"/>
                    <a:gd name="connsiteX7" fmla="*/ 1861201 w 2316211"/>
                    <a:gd name="connsiteY7" fmla="*/ 606287 h 3916018"/>
                    <a:gd name="connsiteX8" fmla="*/ 1871140 w 2316211"/>
                    <a:gd name="connsiteY8" fmla="*/ 1858618 h 3916018"/>
                    <a:gd name="connsiteX9" fmla="*/ 2179253 w 2316211"/>
                    <a:gd name="connsiteY9" fmla="*/ 1868557 h 3916018"/>
                    <a:gd name="connsiteX10" fmla="*/ 2159375 w 2316211"/>
                    <a:gd name="connsiteY10" fmla="*/ 0 h 3916018"/>
                    <a:gd name="connsiteX11" fmla="*/ 506210 w 2316211"/>
                    <a:gd name="connsiteY11" fmla="*/ 9735 h 3916018"/>
                    <a:gd name="connsiteX12" fmla="*/ 0 w 2316211"/>
                    <a:gd name="connsiteY12" fmla="*/ 1848268 h 3916018"/>
                    <a:gd name="connsiteX13" fmla="*/ 337726 w 2316211"/>
                    <a:gd name="connsiteY13" fmla="*/ 1858208 h 3916018"/>
                    <a:gd name="connsiteX14" fmla="*/ 698323 w 2316211"/>
                    <a:gd name="connsiteY14" fmla="*/ 616226 h 3916018"/>
                    <a:gd name="connsiteX15" fmla="*/ 787775 w 2316211"/>
                    <a:gd name="connsiteY15" fmla="*/ 616226 h 3916018"/>
                    <a:gd name="connsiteX16" fmla="*/ 262170 w 2316211"/>
                    <a:gd name="connsiteY16" fmla="*/ 2487863 h 3916018"/>
                    <a:gd name="connsiteX17" fmla="*/ 787848 w 2316211"/>
                    <a:gd name="connsiteY17" fmla="*/ 2487863 h 3916018"/>
                    <a:gd name="connsiteX18" fmla="*/ 787775 w 2316211"/>
                    <a:gd name="connsiteY18" fmla="*/ 3906078 h 3916018"/>
                    <a:gd name="connsiteX19" fmla="*/ 1215157 w 2316211"/>
                    <a:gd name="connsiteY19" fmla="*/ 3906078 h 3916018"/>
                    <a:gd name="connsiteX20" fmla="*/ 1215157 w 2316211"/>
                    <a:gd name="connsiteY20" fmla="*/ 1938131 h 3916018"/>
                    <a:gd name="connsiteX0" fmla="*/ 1215157 w 2316211"/>
                    <a:gd name="connsiteY0" fmla="*/ 1938131 h 3916018"/>
                    <a:gd name="connsiteX1" fmla="*/ 1324488 w 2316211"/>
                    <a:gd name="connsiteY1" fmla="*/ 1938131 h 3916018"/>
                    <a:gd name="connsiteX2" fmla="*/ 1314549 w 2316211"/>
                    <a:gd name="connsiteY2" fmla="*/ 3906078 h 3916018"/>
                    <a:gd name="connsiteX3" fmla="*/ 1751870 w 2316211"/>
                    <a:gd name="connsiteY3" fmla="*/ 3916018 h 3916018"/>
                    <a:gd name="connsiteX4" fmla="*/ 1771063 w 2316211"/>
                    <a:gd name="connsiteY4" fmla="*/ 2507332 h 3916018"/>
                    <a:gd name="connsiteX5" fmla="*/ 2316211 w 2316211"/>
                    <a:gd name="connsiteY5" fmla="*/ 2517067 h 3916018"/>
                    <a:gd name="connsiteX6" fmla="*/ 1771749 w 2316211"/>
                    <a:gd name="connsiteY6" fmla="*/ 606287 h 3916018"/>
                    <a:gd name="connsiteX7" fmla="*/ 1861201 w 2316211"/>
                    <a:gd name="connsiteY7" fmla="*/ 606287 h 3916018"/>
                    <a:gd name="connsiteX8" fmla="*/ 2250797 w 2316211"/>
                    <a:gd name="connsiteY8" fmla="*/ 1858618 h 3916018"/>
                    <a:gd name="connsiteX9" fmla="*/ 2179253 w 2316211"/>
                    <a:gd name="connsiteY9" fmla="*/ 1868557 h 3916018"/>
                    <a:gd name="connsiteX10" fmla="*/ 2159375 w 2316211"/>
                    <a:gd name="connsiteY10" fmla="*/ 0 h 3916018"/>
                    <a:gd name="connsiteX11" fmla="*/ 506210 w 2316211"/>
                    <a:gd name="connsiteY11" fmla="*/ 9735 h 3916018"/>
                    <a:gd name="connsiteX12" fmla="*/ 0 w 2316211"/>
                    <a:gd name="connsiteY12" fmla="*/ 1848268 h 3916018"/>
                    <a:gd name="connsiteX13" fmla="*/ 337726 w 2316211"/>
                    <a:gd name="connsiteY13" fmla="*/ 1858208 h 3916018"/>
                    <a:gd name="connsiteX14" fmla="*/ 698323 w 2316211"/>
                    <a:gd name="connsiteY14" fmla="*/ 616226 h 3916018"/>
                    <a:gd name="connsiteX15" fmla="*/ 787775 w 2316211"/>
                    <a:gd name="connsiteY15" fmla="*/ 616226 h 3916018"/>
                    <a:gd name="connsiteX16" fmla="*/ 262170 w 2316211"/>
                    <a:gd name="connsiteY16" fmla="*/ 2487863 h 3916018"/>
                    <a:gd name="connsiteX17" fmla="*/ 787848 w 2316211"/>
                    <a:gd name="connsiteY17" fmla="*/ 2487863 h 3916018"/>
                    <a:gd name="connsiteX18" fmla="*/ 787775 w 2316211"/>
                    <a:gd name="connsiteY18" fmla="*/ 3906078 h 3916018"/>
                    <a:gd name="connsiteX19" fmla="*/ 1215157 w 2316211"/>
                    <a:gd name="connsiteY19" fmla="*/ 3906078 h 3916018"/>
                    <a:gd name="connsiteX20" fmla="*/ 1215157 w 2316211"/>
                    <a:gd name="connsiteY20" fmla="*/ 1938131 h 3916018"/>
                    <a:gd name="connsiteX0" fmla="*/ 1215157 w 2519970"/>
                    <a:gd name="connsiteY0" fmla="*/ 1938131 h 3916018"/>
                    <a:gd name="connsiteX1" fmla="*/ 1324488 w 2519970"/>
                    <a:gd name="connsiteY1" fmla="*/ 1938131 h 3916018"/>
                    <a:gd name="connsiteX2" fmla="*/ 1314549 w 2519970"/>
                    <a:gd name="connsiteY2" fmla="*/ 3906078 h 3916018"/>
                    <a:gd name="connsiteX3" fmla="*/ 1751870 w 2519970"/>
                    <a:gd name="connsiteY3" fmla="*/ 3916018 h 3916018"/>
                    <a:gd name="connsiteX4" fmla="*/ 1771063 w 2519970"/>
                    <a:gd name="connsiteY4" fmla="*/ 2507332 h 3916018"/>
                    <a:gd name="connsiteX5" fmla="*/ 2316211 w 2519970"/>
                    <a:gd name="connsiteY5" fmla="*/ 2517067 h 3916018"/>
                    <a:gd name="connsiteX6" fmla="*/ 1771749 w 2519970"/>
                    <a:gd name="connsiteY6" fmla="*/ 606287 h 3916018"/>
                    <a:gd name="connsiteX7" fmla="*/ 1861201 w 2519970"/>
                    <a:gd name="connsiteY7" fmla="*/ 606287 h 3916018"/>
                    <a:gd name="connsiteX8" fmla="*/ 2250797 w 2519970"/>
                    <a:gd name="connsiteY8" fmla="*/ 1858618 h 3916018"/>
                    <a:gd name="connsiteX9" fmla="*/ 2519970 w 2519970"/>
                    <a:gd name="connsiteY9" fmla="*/ 1868557 h 3916018"/>
                    <a:gd name="connsiteX10" fmla="*/ 2159375 w 2519970"/>
                    <a:gd name="connsiteY10" fmla="*/ 0 h 3916018"/>
                    <a:gd name="connsiteX11" fmla="*/ 506210 w 2519970"/>
                    <a:gd name="connsiteY11" fmla="*/ 9735 h 3916018"/>
                    <a:gd name="connsiteX12" fmla="*/ 0 w 2519970"/>
                    <a:gd name="connsiteY12" fmla="*/ 1848268 h 3916018"/>
                    <a:gd name="connsiteX13" fmla="*/ 337726 w 2519970"/>
                    <a:gd name="connsiteY13" fmla="*/ 1858208 h 3916018"/>
                    <a:gd name="connsiteX14" fmla="*/ 698323 w 2519970"/>
                    <a:gd name="connsiteY14" fmla="*/ 616226 h 3916018"/>
                    <a:gd name="connsiteX15" fmla="*/ 787775 w 2519970"/>
                    <a:gd name="connsiteY15" fmla="*/ 616226 h 3916018"/>
                    <a:gd name="connsiteX16" fmla="*/ 262170 w 2519970"/>
                    <a:gd name="connsiteY16" fmla="*/ 2487863 h 3916018"/>
                    <a:gd name="connsiteX17" fmla="*/ 787848 w 2519970"/>
                    <a:gd name="connsiteY17" fmla="*/ 2487863 h 3916018"/>
                    <a:gd name="connsiteX18" fmla="*/ 787775 w 2519970"/>
                    <a:gd name="connsiteY18" fmla="*/ 3906078 h 3916018"/>
                    <a:gd name="connsiteX19" fmla="*/ 1215157 w 2519970"/>
                    <a:gd name="connsiteY19" fmla="*/ 3906078 h 3916018"/>
                    <a:gd name="connsiteX20" fmla="*/ 1215157 w 2519970"/>
                    <a:gd name="connsiteY20" fmla="*/ 1938131 h 3916018"/>
                    <a:gd name="connsiteX0" fmla="*/ 1215157 w 2519970"/>
                    <a:gd name="connsiteY0" fmla="*/ 1928396 h 3906283"/>
                    <a:gd name="connsiteX1" fmla="*/ 1324488 w 2519970"/>
                    <a:gd name="connsiteY1" fmla="*/ 1928396 h 3906283"/>
                    <a:gd name="connsiteX2" fmla="*/ 1314549 w 2519970"/>
                    <a:gd name="connsiteY2" fmla="*/ 3896343 h 3906283"/>
                    <a:gd name="connsiteX3" fmla="*/ 1751870 w 2519970"/>
                    <a:gd name="connsiteY3" fmla="*/ 3906283 h 3906283"/>
                    <a:gd name="connsiteX4" fmla="*/ 1771063 w 2519970"/>
                    <a:gd name="connsiteY4" fmla="*/ 2497597 h 3906283"/>
                    <a:gd name="connsiteX5" fmla="*/ 2316211 w 2519970"/>
                    <a:gd name="connsiteY5" fmla="*/ 2507332 h 3906283"/>
                    <a:gd name="connsiteX6" fmla="*/ 1771749 w 2519970"/>
                    <a:gd name="connsiteY6" fmla="*/ 596552 h 3906283"/>
                    <a:gd name="connsiteX7" fmla="*/ 1861201 w 2519970"/>
                    <a:gd name="connsiteY7" fmla="*/ 596552 h 3906283"/>
                    <a:gd name="connsiteX8" fmla="*/ 2250797 w 2519970"/>
                    <a:gd name="connsiteY8" fmla="*/ 1848883 h 3906283"/>
                    <a:gd name="connsiteX9" fmla="*/ 2519970 w 2519970"/>
                    <a:gd name="connsiteY9" fmla="*/ 1858822 h 3906283"/>
                    <a:gd name="connsiteX10" fmla="*/ 1993884 w 2519970"/>
                    <a:gd name="connsiteY10" fmla="*/ 0 h 3906283"/>
                    <a:gd name="connsiteX11" fmla="*/ 506210 w 2519970"/>
                    <a:gd name="connsiteY11" fmla="*/ 0 h 3906283"/>
                    <a:gd name="connsiteX12" fmla="*/ 0 w 2519970"/>
                    <a:gd name="connsiteY12" fmla="*/ 1838533 h 3906283"/>
                    <a:gd name="connsiteX13" fmla="*/ 337726 w 2519970"/>
                    <a:gd name="connsiteY13" fmla="*/ 1848473 h 3906283"/>
                    <a:gd name="connsiteX14" fmla="*/ 698323 w 2519970"/>
                    <a:gd name="connsiteY14" fmla="*/ 606491 h 3906283"/>
                    <a:gd name="connsiteX15" fmla="*/ 787775 w 2519970"/>
                    <a:gd name="connsiteY15" fmla="*/ 606491 h 3906283"/>
                    <a:gd name="connsiteX16" fmla="*/ 262170 w 2519970"/>
                    <a:gd name="connsiteY16" fmla="*/ 2478128 h 3906283"/>
                    <a:gd name="connsiteX17" fmla="*/ 787848 w 2519970"/>
                    <a:gd name="connsiteY17" fmla="*/ 2478128 h 3906283"/>
                    <a:gd name="connsiteX18" fmla="*/ 787775 w 2519970"/>
                    <a:gd name="connsiteY18" fmla="*/ 3896343 h 3906283"/>
                    <a:gd name="connsiteX19" fmla="*/ 1215157 w 2519970"/>
                    <a:gd name="connsiteY19" fmla="*/ 3896343 h 3906283"/>
                    <a:gd name="connsiteX20" fmla="*/ 1215157 w 2519970"/>
                    <a:gd name="connsiteY20" fmla="*/ 1928396 h 3906283"/>
                    <a:gd name="connsiteX0" fmla="*/ 1215157 w 2597848"/>
                    <a:gd name="connsiteY0" fmla="*/ 1928396 h 3906283"/>
                    <a:gd name="connsiteX1" fmla="*/ 1324488 w 2597848"/>
                    <a:gd name="connsiteY1" fmla="*/ 1928396 h 3906283"/>
                    <a:gd name="connsiteX2" fmla="*/ 1314549 w 2597848"/>
                    <a:gd name="connsiteY2" fmla="*/ 3896343 h 3906283"/>
                    <a:gd name="connsiteX3" fmla="*/ 1751870 w 2597848"/>
                    <a:gd name="connsiteY3" fmla="*/ 3906283 h 3906283"/>
                    <a:gd name="connsiteX4" fmla="*/ 1771063 w 2597848"/>
                    <a:gd name="connsiteY4" fmla="*/ 2497597 h 3906283"/>
                    <a:gd name="connsiteX5" fmla="*/ 2316211 w 2597848"/>
                    <a:gd name="connsiteY5" fmla="*/ 2507332 h 3906283"/>
                    <a:gd name="connsiteX6" fmla="*/ 1771749 w 2597848"/>
                    <a:gd name="connsiteY6" fmla="*/ 596552 h 3906283"/>
                    <a:gd name="connsiteX7" fmla="*/ 1861201 w 2597848"/>
                    <a:gd name="connsiteY7" fmla="*/ 596552 h 3906283"/>
                    <a:gd name="connsiteX8" fmla="*/ 2250797 w 2597848"/>
                    <a:gd name="connsiteY8" fmla="*/ 1848883 h 3906283"/>
                    <a:gd name="connsiteX9" fmla="*/ 2597848 w 2597848"/>
                    <a:gd name="connsiteY9" fmla="*/ 1849088 h 3906283"/>
                    <a:gd name="connsiteX10" fmla="*/ 1993884 w 2597848"/>
                    <a:gd name="connsiteY10" fmla="*/ 0 h 3906283"/>
                    <a:gd name="connsiteX11" fmla="*/ 506210 w 2597848"/>
                    <a:gd name="connsiteY11" fmla="*/ 0 h 3906283"/>
                    <a:gd name="connsiteX12" fmla="*/ 0 w 2597848"/>
                    <a:gd name="connsiteY12" fmla="*/ 1838533 h 3906283"/>
                    <a:gd name="connsiteX13" fmla="*/ 337726 w 2597848"/>
                    <a:gd name="connsiteY13" fmla="*/ 1848473 h 3906283"/>
                    <a:gd name="connsiteX14" fmla="*/ 698323 w 2597848"/>
                    <a:gd name="connsiteY14" fmla="*/ 606491 h 3906283"/>
                    <a:gd name="connsiteX15" fmla="*/ 787775 w 2597848"/>
                    <a:gd name="connsiteY15" fmla="*/ 606491 h 3906283"/>
                    <a:gd name="connsiteX16" fmla="*/ 262170 w 2597848"/>
                    <a:gd name="connsiteY16" fmla="*/ 2478128 h 3906283"/>
                    <a:gd name="connsiteX17" fmla="*/ 787848 w 2597848"/>
                    <a:gd name="connsiteY17" fmla="*/ 2478128 h 3906283"/>
                    <a:gd name="connsiteX18" fmla="*/ 787775 w 2597848"/>
                    <a:gd name="connsiteY18" fmla="*/ 3896343 h 3906283"/>
                    <a:gd name="connsiteX19" fmla="*/ 1215157 w 2597848"/>
                    <a:gd name="connsiteY19" fmla="*/ 3896343 h 3906283"/>
                    <a:gd name="connsiteX20" fmla="*/ 1215157 w 2597848"/>
                    <a:gd name="connsiteY20" fmla="*/ 1928396 h 3906283"/>
                    <a:gd name="connsiteX0" fmla="*/ 1215157 w 2597848"/>
                    <a:gd name="connsiteY0" fmla="*/ 1928396 h 3906283"/>
                    <a:gd name="connsiteX1" fmla="*/ 1324488 w 2597848"/>
                    <a:gd name="connsiteY1" fmla="*/ 2483280 h 3906283"/>
                    <a:gd name="connsiteX2" fmla="*/ 1314549 w 2597848"/>
                    <a:gd name="connsiteY2" fmla="*/ 3896343 h 3906283"/>
                    <a:gd name="connsiteX3" fmla="*/ 1751870 w 2597848"/>
                    <a:gd name="connsiteY3" fmla="*/ 3906283 h 3906283"/>
                    <a:gd name="connsiteX4" fmla="*/ 1771063 w 2597848"/>
                    <a:gd name="connsiteY4" fmla="*/ 2497597 h 3906283"/>
                    <a:gd name="connsiteX5" fmla="*/ 2316211 w 2597848"/>
                    <a:gd name="connsiteY5" fmla="*/ 2507332 h 3906283"/>
                    <a:gd name="connsiteX6" fmla="*/ 1771749 w 2597848"/>
                    <a:gd name="connsiteY6" fmla="*/ 596552 h 3906283"/>
                    <a:gd name="connsiteX7" fmla="*/ 1861201 w 2597848"/>
                    <a:gd name="connsiteY7" fmla="*/ 596552 h 3906283"/>
                    <a:gd name="connsiteX8" fmla="*/ 2250797 w 2597848"/>
                    <a:gd name="connsiteY8" fmla="*/ 1848883 h 3906283"/>
                    <a:gd name="connsiteX9" fmla="*/ 2597848 w 2597848"/>
                    <a:gd name="connsiteY9" fmla="*/ 1849088 h 3906283"/>
                    <a:gd name="connsiteX10" fmla="*/ 1993884 w 2597848"/>
                    <a:gd name="connsiteY10" fmla="*/ 0 h 3906283"/>
                    <a:gd name="connsiteX11" fmla="*/ 506210 w 2597848"/>
                    <a:gd name="connsiteY11" fmla="*/ 0 h 3906283"/>
                    <a:gd name="connsiteX12" fmla="*/ 0 w 2597848"/>
                    <a:gd name="connsiteY12" fmla="*/ 1838533 h 3906283"/>
                    <a:gd name="connsiteX13" fmla="*/ 337726 w 2597848"/>
                    <a:gd name="connsiteY13" fmla="*/ 1848473 h 3906283"/>
                    <a:gd name="connsiteX14" fmla="*/ 698323 w 2597848"/>
                    <a:gd name="connsiteY14" fmla="*/ 606491 h 3906283"/>
                    <a:gd name="connsiteX15" fmla="*/ 787775 w 2597848"/>
                    <a:gd name="connsiteY15" fmla="*/ 606491 h 3906283"/>
                    <a:gd name="connsiteX16" fmla="*/ 262170 w 2597848"/>
                    <a:gd name="connsiteY16" fmla="*/ 2478128 h 3906283"/>
                    <a:gd name="connsiteX17" fmla="*/ 787848 w 2597848"/>
                    <a:gd name="connsiteY17" fmla="*/ 2478128 h 3906283"/>
                    <a:gd name="connsiteX18" fmla="*/ 787775 w 2597848"/>
                    <a:gd name="connsiteY18" fmla="*/ 3896343 h 3906283"/>
                    <a:gd name="connsiteX19" fmla="*/ 1215157 w 2597848"/>
                    <a:gd name="connsiteY19" fmla="*/ 3896343 h 3906283"/>
                    <a:gd name="connsiteX20" fmla="*/ 1215157 w 2597848"/>
                    <a:gd name="connsiteY20" fmla="*/ 1928396 h 3906283"/>
                    <a:gd name="connsiteX0" fmla="*/ 1205423 w 2597848"/>
                    <a:gd name="connsiteY0" fmla="*/ 2493015 h 3906283"/>
                    <a:gd name="connsiteX1" fmla="*/ 1324488 w 2597848"/>
                    <a:gd name="connsiteY1" fmla="*/ 2483280 h 3906283"/>
                    <a:gd name="connsiteX2" fmla="*/ 1314549 w 2597848"/>
                    <a:gd name="connsiteY2" fmla="*/ 3896343 h 3906283"/>
                    <a:gd name="connsiteX3" fmla="*/ 1751870 w 2597848"/>
                    <a:gd name="connsiteY3" fmla="*/ 3906283 h 3906283"/>
                    <a:gd name="connsiteX4" fmla="*/ 1771063 w 2597848"/>
                    <a:gd name="connsiteY4" fmla="*/ 2497597 h 3906283"/>
                    <a:gd name="connsiteX5" fmla="*/ 2316211 w 2597848"/>
                    <a:gd name="connsiteY5" fmla="*/ 2507332 h 3906283"/>
                    <a:gd name="connsiteX6" fmla="*/ 1771749 w 2597848"/>
                    <a:gd name="connsiteY6" fmla="*/ 596552 h 3906283"/>
                    <a:gd name="connsiteX7" fmla="*/ 1861201 w 2597848"/>
                    <a:gd name="connsiteY7" fmla="*/ 596552 h 3906283"/>
                    <a:gd name="connsiteX8" fmla="*/ 2250797 w 2597848"/>
                    <a:gd name="connsiteY8" fmla="*/ 1848883 h 3906283"/>
                    <a:gd name="connsiteX9" fmla="*/ 2597848 w 2597848"/>
                    <a:gd name="connsiteY9" fmla="*/ 1849088 h 3906283"/>
                    <a:gd name="connsiteX10" fmla="*/ 1993884 w 2597848"/>
                    <a:gd name="connsiteY10" fmla="*/ 0 h 3906283"/>
                    <a:gd name="connsiteX11" fmla="*/ 506210 w 2597848"/>
                    <a:gd name="connsiteY11" fmla="*/ 0 h 3906283"/>
                    <a:gd name="connsiteX12" fmla="*/ 0 w 2597848"/>
                    <a:gd name="connsiteY12" fmla="*/ 1838533 h 3906283"/>
                    <a:gd name="connsiteX13" fmla="*/ 337726 w 2597848"/>
                    <a:gd name="connsiteY13" fmla="*/ 1848473 h 3906283"/>
                    <a:gd name="connsiteX14" fmla="*/ 698323 w 2597848"/>
                    <a:gd name="connsiteY14" fmla="*/ 606491 h 3906283"/>
                    <a:gd name="connsiteX15" fmla="*/ 787775 w 2597848"/>
                    <a:gd name="connsiteY15" fmla="*/ 606491 h 3906283"/>
                    <a:gd name="connsiteX16" fmla="*/ 262170 w 2597848"/>
                    <a:gd name="connsiteY16" fmla="*/ 2478128 h 3906283"/>
                    <a:gd name="connsiteX17" fmla="*/ 787848 w 2597848"/>
                    <a:gd name="connsiteY17" fmla="*/ 2478128 h 3906283"/>
                    <a:gd name="connsiteX18" fmla="*/ 787775 w 2597848"/>
                    <a:gd name="connsiteY18" fmla="*/ 3896343 h 3906283"/>
                    <a:gd name="connsiteX19" fmla="*/ 1215157 w 2597848"/>
                    <a:gd name="connsiteY19" fmla="*/ 3896343 h 3906283"/>
                    <a:gd name="connsiteX20" fmla="*/ 1205423 w 2597848"/>
                    <a:gd name="connsiteY20" fmla="*/ 2493015 h 3906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97848" h="3906283">
                      <a:moveTo>
                        <a:pt x="1205423" y="2493015"/>
                      </a:moveTo>
                      <a:lnTo>
                        <a:pt x="1324488" y="2483280"/>
                      </a:lnTo>
                      <a:lnTo>
                        <a:pt x="1314549" y="3896343"/>
                      </a:lnTo>
                      <a:lnTo>
                        <a:pt x="1751870" y="3906283"/>
                      </a:lnTo>
                      <a:cubicBezTo>
                        <a:pt x="1751778" y="3420496"/>
                        <a:pt x="1771155" y="2983384"/>
                        <a:pt x="1771063" y="2497597"/>
                      </a:cubicBezTo>
                      <a:lnTo>
                        <a:pt x="2316211" y="2507332"/>
                      </a:lnTo>
                      <a:lnTo>
                        <a:pt x="1771749" y="596552"/>
                      </a:lnTo>
                      <a:lnTo>
                        <a:pt x="1861201" y="596552"/>
                      </a:lnTo>
                      <a:lnTo>
                        <a:pt x="2250797" y="1848883"/>
                      </a:lnTo>
                      <a:lnTo>
                        <a:pt x="2597848" y="1849088"/>
                      </a:lnTo>
                      <a:lnTo>
                        <a:pt x="1993884" y="0"/>
                      </a:lnTo>
                      <a:lnTo>
                        <a:pt x="506210" y="0"/>
                      </a:lnTo>
                      <a:lnTo>
                        <a:pt x="0" y="1838533"/>
                      </a:lnTo>
                      <a:lnTo>
                        <a:pt x="337726" y="1848473"/>
                      </a:lnTo>
                      <a:lnTo>
                        <a:pt x="698323" y="606491"/>
                      </a:lnTo>
                      <a:lnTo>
                        <a:pt x="787775" y="606491"/>
                      </a:lnTo>
                      <a:lnTo>
                        <a:pt x="262170" y="2478128"/>
                      </a:lnTo>
                      <a:lnTo>
                        <a:pt x="787848" y="2478128"/>
                      </a:lnTo>
                      <a:cubicBezTo>
                        <a:pt x="787824" y="2950866"/>
                        <a:pt x="787799" y="3423605"/>
                        <a:pt x="787775" y="3896343"/>
                      </a:cubicBezTo>
                      <a:lnTo>
                        <a:pt x="1215157" y="3896343"/>
                      </a:lnTo>
                      <a:cubicBezTo>
                        <a:pt x="1211912" y="3428567"/>
                        <a:pt x="1208668" y="2960791"/>
                        <a:pt x="1205423" y="2493015"/>
                      </a:cubicBezTo>
                      <a:close/>
                    </a:path>
                  </a:pathLst>
                </a:cu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a:endParaRPr lang="en-GB" sz="1200" b="0" smtClean="0">
                    <a:solidFill>
                      <a:srgbClr val="0F5494"/>
                    </a:solidFill>
                    <a:ea typeface="ＭＳ Ｐゴシック" charset="0"/>
                    <a:cs typeface="Arial" charset="0"/>
                  </a:endParaRPr>
                </a:p>
              </p:txBody>
            </p:sp>
          </p:grpSp>
        </p:grpSp>
        <p:grpSp>
          <p:nvGrpSpPr>
            <p:cNvPr id="14" name="Group 13"/>
            <p:cNvGrpSpPr/>
            <p:nvPr/>
          </p:nvGrpSpPr>
          <p:grpSpPr>
            <a:xfrm>
              <a:off x="5642803" y="2783620"/>
              <a:ext cx="1412870" cy="2544019"/>
              <a:chOff x="7291048" y="2757188"/>
              <a:chExt cx="1412870" cy="2544019"/>
            </a:xfrm>
          </p:grpSpPr>
          <p:sp>
            <p:nvSpPr>
              <p:cNvPr id="59" name="Block Arc 58"/>
              <p:cNvSpPr/>
              <p:nvPr/>
            </p:nvSpPr>
            <p:spPr bwMode="auto">
              <a:xfrm rot="10800000">
                <a:off x="7291048" y="4041207"/>
                <a:ext cx="1260000" cy="1260000"/>
              </a:xfrm>
              <a:prstGeom prst="blockArc">
                <a:avLst>
                  <a:gd name="adj1" fmla="val 5215250"/>
                  <a:gd name="adj2" fmla="val 0"/>
                  <a:gd name="adj3" fmla="val 10919"/>
                </a:avLst>
              </a:prstGeom>
              <a:solidFill>
                <a:schemeClr val="bg1">
                  <a:lumMod val="50000"/>
                </a:schemeClr>
              </a:solidFill>
              <a:ln>
                <a:noFill/>
              </a:ln>
              <a:effectLst/>
              <a:extLst/>
            </p:spPr>
            <p:txBody>
              <a:bodyPr vert="horz" wrap="square" lIns="91440" tIns="45720" rIns="91440" bIns="45720" numCol="1" rtlCol="0" anchor="ctr" anchorCtr="0" compatLnSpc="1">
                <a:prstTxWarp prst="textNoShape">
                  <a:avLst/>
                </a:prstTxWarp>
              </a:bodyPr>
              <a:lstStyle/>
              <a:p>
                <a:pPr marL="3175"/>
                <a:endParaRPr lang="en-GB" sz="1200" b="0" smtClean="0">
                  <a:solidFill>
                    <a:srgbClr val="0F5494"/>
                  </a:solidFill>
                  <a:ea typeface="ＭＳ Ｐゴシック" charset="0"/>
                  <a:cs typeface="Arial" charset="0"/>
                </a:endParaRPr>
              </a:p>
            </p:txBody>
          </p:sp>
          <p:sp>
            <p:nvSpPr>
              <p:cNvPr id="60" name="Block Arc 59"/>
              <p:cNvSpPr/>
              <p:nvPr/>
            </p:nvSpPr>
            <p:spPr bwMode="auto">
              <a:xfrm rot="16200000">
                <a:off x="7291048" y="4041207"/>
                <a:ext cx="1260000" cy="1260000"/>
              </a:xfrm>
              <a:prstGeom prst="blockArc">
                <a:avLst>
                  <a:gd name="adj1" fmla="val 16200739"/>
                  <a:gd name="adj2" fmla="val 0"/>
                  <a:gd name="adj3" fmla="val 10919"/>
                </a:avLst>
              </a:prstGeom>
              <a:solidFill>
                <a:schemeClr val="accent6"/>
              </a:solidFill>
              <a:ln>
                <a:noFill/>
              </a:ln>
              <a:effectLst/>
              <a:extLst/>
            </p:spPr>
            <p:txBody>
              <a:bodyPr vert="horz" wrap="square" lIns="91440" tIns="45720" rIns="91440" bIns="45720" numCol="1" rtlCol="0" anchor="ctr" anchorCtr="0" compatLnSpc="1">
                <a:prstTxWarp prst="textNoShape">
                  <a:avLst/>
                </a:prstTxWarp>
              </a:bodyPr>
              <a:lstStyle/>
              <a:p>
                <a:pPr marL="3175"/>
                <a:endParaRPr lang="en-GB" sz="1200" b="0" smtClean="0">
                  <a:solidFill>
                    <a:srgbClr val="0F5494"/>
                  </a:solidFill>
                  <a:ea typeface="ＭＳ Ｐゴシック" charset="0"/>
                  <a:cs typeface="Arial" charset="0"/>
                </a:endParaRPr>
              </a:p>
            </p:txBody>
          </p:sp>
          <p:sp>
            <p:nvSpPr>
              <p:cNvPr id="61" name="TextBox 60"/>
              <p:cNvSpPr txBox="1"/>
              <p:nvPr/>
            </p:nvSpPr>
            <p:spPr>
              <a:xfrm rot="16200000">
                <a:off x="7822426" y="3238570"/>
                <a:ext cx="1362874" cy="400110"/>
              </a:xfrm>
              <a:prstGeom prst="rect">
                <a:avLst/>
              </a:prstGeom>
              <a:noFill/>
            </p:spPr>
            <p:txBody>
              <a:bodyPr wrap="none" rtlCol="0" anchor="ctr" anchorCtr="0">
                <a:spAutoFit/>
              </a:bodyPr>
              <a:lstStyle/>
              <a:p>
                <a:r>
                  <a:rPr lang="en-GB" sz="2000" b="0" dirty="0" smtClean="0">
                    <a:solidFill>
                      <a:srgbClr val="0F5494"/>
                    </a:solidFill>
                    <a:latin typeface="Verdana" charset="0"/>
                    <a:ea typeface="ＭＳ Ｐゴシック" charset="0"/>
                    <a:cs typeface="Arial" charset="0"/>
                  </a:rPr>
                  <a:t>0 latency</a:t>
                </a:r>
                <a:endParaRPr lang="en-GB" sz="2000" b="0" dirty="0">
                  <a:solidFill>
                    <a:srgbClr val="0F5494"/>
                  </a:solidFill>
                  <a:latin typeface="Verdana" charset="0"/>
                  <a:ea typeface="ＭＳ Ｐゴシック" charset="0"/>
                  <a:cs typeface="Arial" charset="0"/>
                </a:endParaRPr>
              </a:p>
            </p:txBody>
          </p:sp>
          <p:grpSp>
            <p:nvGrpSpPr>
              <p:cNvPr id="62" name="Group 61"/>
              <p:cNvGrpSpPr/>
              <p:nvPr/>
            </p:nvGrpSpPr>
            <p:grpSpPr>
              <a:xfrm>
                <a:off x="7728440" y="4329099"/>
                <a:ext cx="356175" cy="557667"/>
                <a:chOff x="7607011" y="2962020"/>
                <a:chExt cx="973462" cy="1695527"/>
              </a:xfrm>
              <a:solidFill>
                <a:schemeClr val="bg1">
                  <a:lumMod val="65000"/>
                </a:schemeClr>
              </a:solidFill>
              <a:effectLst/>
            </p:grpSpPr>
            <p:sp>
              <p:nvSpPr>
                <p:cNvPr id="68" name="Rounded Rectangle 67"/>
                <p:cNvSpPr/>
                <p:nvPr/>
              </p:nvSpPr>
              <p:spPr bwMode="auto">
                <a:xfrm>
                  <a:off x="7607011" y="2962020"/>
                  <a:ext cx="973462" cy="1695527"/>
                </a:xfrm>
                <a:prstGeom prst="roundRect">
                  <a:avLst>
                    <a:gd name="adj" fmla="val 12296"/>
                  </a:avLst>
                </a:prstGeom>
                <a:solidFill>
                  <a:schemeClr val="accent6"/>
                </a:solidFill>
                <a:ln>
                  <a:noFill/>
                </a:ln>
                <a:effectLst/>
                <a:extLst/>
              </p:spPr>
              <p:txBody>
                <a:bodyPr vert="horz" wrap="square" lIns="91440" tIns="45720" rIns="91440" bIns="45720" numCol="1" rtlCol="0" anchor="ctr" anchorCtr="0" compatLnSpc="1">
                  <a:prstTxWarp prst="textNoShape">
                    <a:avLst/>
                  </a:prstTxWarp>
                </a:bodyPr>
                <a:lstStyle/>
                <a:p>
                  <a:pPr marL="3175"/>
                  <a:endParaRPr lang="en-GB" sz="1200" b="0" smtClean="0">
                    <a:solidFill>
                      <a:srgbClr val="0F5494"/>
                    </a:solidFill>
                    <a:ea typeface="ＭＳ Ｐゴシック" charset="0"/>
                    <a:cs typeface="Arial" charset="0"/>
                  </a:endParaRPr>
                </a:p>
              </p:txBody>
            </p:sp>
            <p:sp>
              <p:nvSpPr>
                <p:cNvPr id="69" name="Rectangle 68"/>
                <p:cNvSpPr/>
                <p:nvPr/>
              </p:nvSpPr>
              <p:spPr bwMode="auto">
                <a:xfrm>
                  <a:off x="7710821" y="3152053"/>
                  <a:ext cx="778368" cy="1179778"/>
                </a:xfrm>
                <a:prstGeom prst="rect">
                  <a:avLst/>
                </a:prstGeom>
                <a:solidFill>
                  <a:schemeClr val="bg1">
                    <a:lumMod val="95000"/>
                  </a:schemeClr>
                </a:solidFill>
                <a:ln>
                  <a:noFill/>
                </a:ln>
                <a:effectLst/>
                <a:extLst/>
              </p:spPr>
              <p:txBody>
                <a:bodyPr vert="horz" wrap="square" lIns="91440" tIns="45720" rIns="91440" bIns="45720" numCol="1" rtlCol="0" anchor="ctr" anchorCtr="0" compatLnSpc="1">
                  <a:prstTxWarp prst="textNoShape">
                    <a:avLst/>
                  </a:prstTxWarp>
                </a:bodyPr>
                <a:lstStyle/>
                <a:p>
                  <a:pPr marL="3175"/>
                  <a:endParaRPr lang="en-GB" sz="1200" b="0" smtClean="0">
                    <a:solidFill>
                      <a:srgbClr val="0F5494"/>
                    </a:solidFill>
                    <a:ea typeface="ＭＳ Ｐゴシック" charset="0"/>
                    <a:cs typeface="Arial" charset="0"/>
                  </a:endParaRPr>
                </a:p>
              </p:txBody>
            </p:sp>
            <p:sp>
              <p:nvSpPr>
                <p:cNvPr id="70" name="Rounded Rectangle 69"/>
                <p:cNvSpPr/>
                <p:nvPr/>
              </p:nvSpPr>
              <p:spPr bwMode="auto">
                <a:xfrm>
                  <a:off x="8039578" y="4418672"/>
                  <a:ext cx="108001" cy="108001"/>
                </a:xfrm>
                <a:prstGeom prst="roundRect">
                  <a:avLst/>
                </a:prstGeom>
                <a:solidFill>
                  <a:schemeClr val="tx1"/>
                </a:solidFill>
                <a:ln>
                  <a:noFill/>
                </a:ln>
                <a:effectLst/>
                <a:extLst/>
              </p:spPr>
              <p:txBody>
                <a:bodyPr vert="horz" wrap="square" lIns="91440" tIns="45720" rIns="91440" bIns="45720" numCol="1" rtlCol="0" anchor="ctr" anchorCtr="0" compatLnSpc="1">
                  <a:prstTxWarp prst="textNoShape">
                    <a:avLst/>
                  </a:prstTxWarp>
                </a:bodyPr>
                <a:lstStyle/>
                <a:p>
                  <a:pPr marL="3175"/>
                  <a:endParaRPr lang="en-GB" sz="1200" b="0" smtClean="0">
                    <a:solidFill>
                      <a:srgbClr val="0F5494"/>
                    </a:solidFill>
                    <a:ea typeface="ＭＳ Ｐゴシック" charset="0"/>
                    <a:cs typeface="Arial" charset="0"/>
                  </a:endParaRPr>
                </a:p>
              </p:txBody>
            </p:sp>
            <p:sp>
              <p:nvSpPr>
                <p:cNvPr id="71" name="Rounded Rectangle 70"/>
                <p:cNvSpPr/>
                <p:nvPr/>
              </p:nvSpPr>
              <p:spPr bwMode="auto">
                <a:xfrm>
                  <a:off x="7967743" y="3040459"/>
                  <a:ext cx="252000" cy="36000"/>
                </a:xfrm>
                <a:prstGeom prst="roundRect">
                  <a:avLst/>
                </a:prstGeom>
                <a:solidFill>
                  <a:schemeClr val="tx1"/>
                </a:solidFill>
                <a:ln>
                  <a:noFill/>
                </a:ln>
                <a:effectLst/>
                <a:extLst/>
              </p:spPr>
              <p:txBody>
                <a:bodyPr vert="horz" wrap="square" lIns="91440" tIns="45720" rIns="91440" bIns="45720" numCol="1" rtlCol="0" anchor="ctr" anchorCtr="0" compatLnSpc="1">
                  <a:prstTxWarp prst="textNoShape">
                    <a:avLst/>
                  </a:prstTxWarp>
                </a:bodyPr>
                <a:lstStyle/>
                <a:p>
                  <a:pPr marL="3175"/>
                  <a:endParaRPr lang="en-GB" sz="1200" b="0" smtClean="0">
                    <a:solidFill>
                      <a:srgbClr val="0F5494"/>
                    </a:solidFill>
                    <a:ea typeface="ＭＳ Ｐゴシック" charset="0"/>
                    <a:cs typeface="Arial" charset="0"/>
                  </a:endParaRPr>
                </a:p>
              </p:txBody>
            </p:sp>
          </p:grpSp>
          <p:sp>
            <p:nvSpPr>
              <p:cNvPr id="63" name="Oval 62"/>
              <p:cNvSpPr/>
              <p:nvPr/>
            </p:nvSpPr>
            <p:spPr bwMode="auto">
              <a:xfrm>
                <a:off x="7841952" y="4537053"/>
                <a:ext cx="144000" cy="144000"/>
              </a:xfrm>
              <a:prstGeom prst="ellipse">
                <a:avLst/>
              </a:prstGeom>
              <a:solidFill>
                <a:schemeClr val="bg1"/>
              </a:solidFill>
              <a:ln w="38100">
                <a:solidFill>
                  <a:schemeClr val="bg2">
                    <a:lumMod val="60000"/>
                    <a:lumOff val="40000"/>
                  </a:schemeClr>
                </a:solidFill>
              </a:ln>
              <a:effectLst/>
              <a:extLst/>
            </p:spPr>
            <p:txBody>
              <a:bodyPr vert="horz" wrap="square" lIns="91440" tIns="45720" rIns="91440" bIns="45720" numCol="1" rtlCol="0" anchor="ctr" anchorCtr="0" compatLnSpc="1">
                <a:prstTxWarp prst="textNoShape">
                  <a:avLst/>
                </a:prstTxWarp>
              </a:bodyPr>
              <a:lstStyle/>
              <a:p>
                <a:pPr marL="3175"/>
                <a:endParaRPr lang="en-GB" sz="1200" b="0" smtClean="0">
                  <a:solidFill>
                    <a:srgbClr val="0F5494"/>
                  </a:solidFill>
                  <a:ea typeface="ＭＳ Ｐゴシック" charset="0"/>
                  <a:cs typeface="Arial" charset="0"/>
                </a:endParaRPr>
              </a:p>
            </p:txBody>
          </p:sp>
          <p:sp>
            <p:nvSpPr>
              <p:cNvPr id="64" name="Freeform 63"/>
              <p:cNvSpPr/>
              <p:nvPr/>
            </p:nvSpPr>
            <p:spPr bwMode="auto">
              <a:xfrm rot="1544245">
                <a:off x="7662159" y="4587041"/>
                <a:ext cx="404642" cy="468826"/>
              </a:xfrm>
              <a:custGeom>
                <a:avLst/>
                <a:gdLst>
                  <a:gd name="connsiteX0" fmla="*/ 713232 w 1594713"/>
                  <a:gd name="connsiteY0" fmla="*/ 1733702 h 1748333"/>
                  <a:gd name="connsiteX1" fmla="*/ 530352 w 1594713"/>
                  <a:gd name="connsiteY1" fmla="*/ 1484985 h 1748333"/>
                  <a:gd name="connsiteX2" fmla="*/ 0 w 1594713"/>
                  <a:gd name="connsiteY2" fmla="*/ 892454 h 1748333"/>
                  <a:gd name="connsiteX3" fmla="*/ 146304 w 1594713"/>
                  <a:gd name="connsiteY3" fmla="*/ 705917 h 1748333"/>
                  <a:gd name="connsiteX4" fmla="*/ 457200 w 1594713"/>
                  <a:gd name="connsiteY4" fmla="*/ 950976 h 1748333"/>
                  <a:gd name="connsiteX5" fmla="*/ 464515 w 1594713"/>
                  <a:gd name="connsiteY5" fmla="*/ 0 h 1748333"/>
                  <a:gd name="connsiteX6" fmla="*/ 735177 w 1594713"/>
                  <a:gd name="connsiteY6" fmla="*/ 7315 h 1748333"/>
                  <a:gd name="connsiteX7" fmla="*/ 742493 w 1594713"/>
                  <a:gd name="connsiteY7" fmla="*/ 793699 h 1748333"/>
                  <a:gd name="connsiteX8" fmla="*/ 738835 w 1594713"/>
                  <a:gd name="connsiteY8" fmla="*/ 405993 h 1748333"/>
                  <a:gd name="connsiteX9" fmla="*/ 1016813 w 1594713"/>
                  <a:gd name="connsiteY9" fmla="*/ 416966 h 1748333"/>
                  <a:gd name="connsiteX10" fmla="*/ 1020470 w 1594713"/>
                  <a:gd name="connsiteY10" fmla="*/ 790041 h 1748333"/>
                  <a:gd name="connsiteX11" fmla="*/ 1027785 w 1594713"/>
                  <a:gd name="connsiteY11" fmla="*/ 464515 h 1748333"/>
                  <a:gd name="connsiteX12" fmla="*/ 1302105 w 1594713"/>
                  <a:gd name="connsiteY12" fmla="*/ 464515 h 1748333"/>
                  <a:gd name="connsiteX13" fmla="*/ 1313078 w 1594713"/>
                  <a:gd name="connsiteY13" fmla="*/ 797357 h 1748333"/>
                  <a:gd name="connsiteX14" fmla="*/ 1313078 w 1594713"/>
                  <a:gd name="connsiteY14" fmla="*/ 541325 h 1748333"/>
                  <a:gd name="connsiteX15" fmla="*/ 1594713 w 1594713"/>
                  <a:gd name="connsiteY15" fmla="*/ 541325 h 1748333"/>
                  <a:gd name="connsiteX16" fmla="*/ 1587398 w 1594713"/>
                  <a:gd name="connsiteY16" fmla="*/ 1452067 h 1748333"/>
                  <a:gd name="connsiteX17" fmla="*/ 1294790 w 1594713"/>
                  <a:gd name="connsiteY17" fmla="*/ 1748333 h 1748333"/>
                  <a:gd name="connsiteX18" fmla="*/ 713232 w 1594713"/>
                  <a:gd name="connsiteY18" fmla="*/ 1733702 h 1748333"/>
                  <a:gd name="connsiteX0" fmla="*/ 741558 w 1623039"/>
                  <a:gd name="connsiteY0" fmla="*/ 1733702 h 1748333"/>
                  <a:gd name="connsiteX1" fmla="*/ 558678 w 1623039"/>
                  <a:gd name="connsiteY1" fmla="*/ 1484985 h 1748333"/>
                  <a:gd name="connsiteX2" fmla="*/ 28326 w 1623039"/>
                  <a:gd name="connsiteY2" fmla="*/ 892454 h 1748333"/>
                  <a:gd name="connsiteX3" fmla="*/ 174630 w 1623039"/>
                  <a:gd name="connsiteY3" fmla="*/ 705917 h 1748333"/>
                  <a:gd name="connsiteX4" fmla="*/ 485526 w 1623039"/>
                  <a:gd name="connsiteY4" fmla="*/ 950976 h 1748333"/>
                  <a:gd name="connsiteX5" fmla="*/ 492841 w 1623039"/>
                  <a:gd name="connsiteY5" fmla="*/ 0 h 1748333"/>
                  <a:gd name="connsiteX6" fmla="*/ 763503 w 1623039"/>
                  <a:gd name="connsiteY6" fmla="*/ 7315 h 1748333"/>
                  <a:gd name="connsiteX7" fmla="*/ 770819 w 1623039"/>
                  <a:gd name="connsiteY7" fmla="*/ 793699 h 1748333"/>
                  <a:gd name="connsiteX8" fmla="*/ 767161 w 1623039"/>
                  <a:gd name="connsiteY8" fmla="*/ 405993 h 1748333"/>
                  <a:gd name="connsiteX9" fmla="*/ 1045139 w 1623039"/>
                  <a:gd name="connsiteY9" fmla="*/ 416966 h 1748333"/>
                  <a:gd name="connsiteX10" fmla="*/ 1048796 w 1623039"/>
                  <a:gd name="connsiteY10" fmla="*/ 790041 h 1748333"/>
                  <a:gd name="connsiteX11" fmla="*/ 1056111 w 1623039"/>
                  <a:gd name="connsiteY11" fmla="*/ 464515 h 1748333"/>
                  <a:gd name="connsiteX12" fmla="*/ 1330431 w 1623039"/>
                  <a:gd name="connsiteY12" fmla="*/ 464515 h 1748333"/>
                  <a:gd name="connsiteX13" fmla="*/ 1341404 w 1623039"/>
                  <a:gd name="connsiteY13" fmla="*/ 797357 h 1748333"/>
                  <a:gd name="connsiteX14" fmla="*/ 1341404 w 1623039"/>
                  <a:gd name="connsiteY14" fmla="*/ 541325 h 1748333"/>
                  <a:gd name="connsiteX15" fmla="*/ 1623039 w 1623039"/>
                  <a:gd name="connsiteY15" fmla="*/ 541325 h 1748333"/>
                  <a:gd name="connsiteX16" fmla="*/ 1615724 w 1623039"/>
                  <a:gd name="connsiteY16" fmla="*/ 1452067 h 1748333"/>
                  <a:gd name="connsiteX17" fmla="*/ 1323116 w 1623039"/>
                  <a:gd name="connsiteY17" fmla="*/ 1748333 h 1748333"/>
                  <a:gd name="connsiteX18" fmla="*/ 741558 w 1623039"/>
                  <a:gd name="connsiteY18" fmla="*/ 1733702 h 1748333"/>
                  <a:gd name="connsiteX0" fmla="*/ 747689 w 1629170"/>
                  <a:gd name="connsiteY0" fmla="*/ 1733702 h 1748333"/>
                  <a:gd name="connsiteX1" fmla="*/ 564809 w 1629170"/>
                  <a:gd name="connsiteY1" fmla="*/ 1484985 h 1748333"/>
                  <a:gd name="connsiteX2" fmla="*/ 34457 w 1629170"/>
                  <a:gd name="connsiteY2" fmla="*/ 892454 h 1748333"/>
                  <a:gd name="connsiteX3" fmla="*/ 180761 w 1629170"/>
                  <a:gd name="connsiteY3" fmla="*/ 705917 h 1748333"/>
                  <a:gd name="connsiteX4" fmla="*/ 491657 w 1629170"/>
                  <a:gd name="connsiteY4" fmla="*/ 950976 h 1748333"/>
                  <a:gd name="connsiteX5" fmla="*/ 498972 w 1629170"/>
                  <a:gd name="connsiteY5" fmla="*/ 0 h 1748333"/>
                  <a:gd name="connsiteX6" fmla="*/ 769634 w 1629170"/>
                  <a:gd name="connsiteY6" fmla="*/ 7315 h 1748333"/>
                  <a:gd name="connsiteX7" fmla="*/ 776950 w 1629170"/>
                  <a:gd name="connsiteY7" fmla="*/ 793699 h 1748333"/>
                  <a:gd name="connsiteX8" fmla="*/ 773292 w 1629170"/>
                  <a:gd name="connsiteY8" fmla="*/ 405993 h 1748333"/>
                  <a:gd name="connsiteX9" fmla="*/ 1051270 w 1629170"/>
                  <a:gd name="connsiteY9" fmla="*/ 416966 h 1748333"/>
                  <a:gd name="connsiteX10" fmla="*/ 1054927 w 1629170"/>
                  <a:gd name="connsiteY10" fmla="*/ 790041 h 1748333"/>
                  <a:gd name="connsiteX11" fmla="*/ 1062242 w 1629170"/>
                  <a:gd name="connsiteY11" fmla="*/ 464515 h 1748333"/>
                  <a:gd name="connsiteX12" fmla="*/ 1336562 w 1629170"/>
                  <a:gd name="connsiteY12" fmla="*/ 464515 h 1748333"/>
                  <a:gd name="connsiteX13" fmla="*/ 1347535 w 1629170"/>
                  <a:gd name="connsiteY13" fmla="*/ 797357 h 1748333"/>
                  <a:gd name="connsiteX14" fmla="*/ 1347535 w 1629170"/>
                  <a:gd name="connsiteY14" fmla="*/ 541325 h 1748333"/>
                  <a:gd name="connsiteX15" fmla="*/ 1629170 w 1629170"/>
                  <a:gd name="connsiteY15" fmla="*/ 541325 h 1748333"/>
                  <a:gd name="connsiteX16" fmla="*/ 1621855 w 1629170"/>
                  <a:gd name="connsiteY16" fmla="*/ 1452067 h 1748333"/>
                  <a:gd name="connsiteX17" fmla="*/ 1329247 w 1629170"/>
                  <a:gd name="connsiteY17" fmla="*/ 1748333 h 1748333"/>
                  <a:gd name="connsiteX18" fmla="*/ 747689 w 1629170"/>
                  <a:gd name="connsiteY18" fmla="*/ 1733702 h 1748333"/>
                  <a:gd name="connsiteX0" fmla="*/ 747689 w 1629170"/>
                  <a:gd name="connsiteY0" fmla="*/ 1817443 h 1832074"/>
                  <a:gd name="connsiteX1" fmla="*/ 564809 w 1629170"/>
                  <a:gd name="connsiteY1" fmla="*/ 1568726 h 1832074"/>
                  <a:gd name="connsiteX2" fmla="*/ 34457 w 1629170"/>
                  <a:gd name="connsiteY2" fmla="*/ 976195 h 1832074"/>
                  <a:gd name="connsiteX3" fmla="*/ 180761 w 1629170"/>
                  <a:gd name="connsiteY3" fmla="*/ 789658 h 1832074"/>
                  <a:gd name="connsiteX4" fmla="*/ 491657 w 1629170"/>
                  <a:gd name="connsiteY4" fmla="*/ 1034717 h 1832074"/>
                  <a:gd name="connsiteX5" fmla="*/ 498972 w 1629170"/>
                  <a:gd name="connsiteY5" fmla="*/ 83741 h 1832074"/>
                  <a:gd name="connsiteX6" fmla="*/ 769634 w 1629170"/>
                  <a:gd name="connsiteY6" fmla="*/ 91056 h 1832074"/>
                  <a:gd name="connsiteX7" fmla="*/ 776950 w 1629170"/>
                  <a:gd name="connsiteY7" fmla="*/ 877440 h 1832074"/>
                  <a:gd name="connsiteX8" fmla="*/ 773292 w 1629170"/>
                  <a:gd name="connsiteY8" fmla="*/ 489734 h 1832074"/>
                  <a:gd name="connsiteX9" fmla="*/ 1051270 w 1629170"/>
                  <a:gd name="connsiteY9" fmla="*/ 500707 h 1832074"/>
                  <a:gd name="connsiteX10" fmla="*/ 1054927 w 1629170"/>
                  <a:gd name="connsiteY10" fmla="*/ 873782 h 1832074"/>
                  <a:gd name="connsiteX11" fmla="*/ 1062242 w 1629170"/>
                  <a:gd name="connsiteY11" fmla="*/ 548256 h 1832074"/>
                  <a:gd name="connsiteX12" fmla="*/ 1336562 w 1629170"/>
                  <a:gd name="connsiteY12" fmla="*/ 548256 h 1832074"/>
                  <a:gd name="connsiteX13" fmla="*/ 1347535 w 1629170"/>
                  <a:gd name="connsiteY13" fmla="*/ 881098 h 1832074"/>
                  <a:gd name="connsiteX14" fmla="*/ 1347535 w 1629170"/>
                  <a:gd name="connsiteY14" fmla="*/ 625066 h 1832074"/>
                  <a:gd name="connsiteX15" fmla="*/ 1629170 w 1629170"/>
                  <a:gd name="connsiteY15" fmla="*/ 625066 h 1832074"/>
                  <a:gd name="connsiteX16" fmla="*/ 1621855 w 1629170"/>
                  <a:gd name="connsiteY16" fmla="*/ 1535808 h 1832074"/>
                  <a:gd name="connsiteX17" fmla="*/ 1329247 w 1629170"/>
                  <a:gd name="connsiteY17" fmla="*/ 1832074 h 1832074"/>
                  <a:gd name="connsiteX18" fmla="*/ 747689 w 1629170"/>
                  <a:gd name="connsiteY18" fmla="*/ 1817443 h 1832074"/>
                  <a:gd name="connsiteX0" fmla="*/ 747689 w 1629170"/>
                  <a:gd name="connsiteY0" fmla="*/ 1861015 h 1875646"/>
                  <a:gd name="connsiteX1" fmla="*/ 564809 w 1629170"/>
                  <a:gd name="connsiteY1" fmla="*/ 1612298 h 1875646"/>
                  <a:gd name="connsiteX2" fmla="*/ 34457 w 1629170"/>
                  <a:gd name="connsiteY2" fmla="*/ 1019767 h 1875646"/>
                  <a:gd name="connsiteX3" fmla="*/ 180761 w 1629170"/>
                  <a:gd name="connsiteY3" fmla="*/ 833230 h 1875646"/>
                  <a:gd name="connsiteX4" fmla="*/ 491657 w 1629170"/>
                  <a:gd name="connsiteY4" fmla="*/ 1078289 h 1875646"/>
                  <a:gd name="connsiteX5" fmla="*/ 498972 w 1629170"/>
                  <a:gd name="connsiteY5" fmla="*/ 127313 h 1875646"/>
                  <a:gd name="connsiteX6" fmla="*/ 769634 w 1629170"/>
                  <a:gd name="connsiteY6" fmla="*/ 134628 h 1875646"/>
                  <a:gd name="connsiteX7" fmla="*/ 776950 w 1629170"/>
                  <a:gd name="connsiteY7" fmla="*/ 921012 h 1875646"/>
                  <a:gd name="connsiteX8" fmla="*/ 773292 w 1629170"/>
                  <a:gd name="connsiteY8" fmla="*/ 533306 h 1875646"/>
                  <a:gd name="connsiteX9" fmla="*/ 1051270 w 1629170"/>
                  <a:gd name="connsiteY9" fmla="*/ 544279 h 1875646"/>
                  <a:gd name="connsiteX10" fmla="*/ 1054927 w 1629170"/>
                  <a:gd name="connsiteY10" fmla="*/ 917354 h 1875646"/>
                  <a:gd name="connsiteX11" fmla="*/ 1062242 w 1629170"/>
                  <a:gd name="connsiteY11" fmla="*/ 591828 h 1875646"/>
                  <a:gd name="connsiteX12" fmla="*/ 1336562 w 1629170"/>
                  <a:gd name="connsiteY12" fmla="*/ 591828 h 1875646"/>
                  <a:gd name="connsiteX13" fmla="*/ 1347535 w 1629170"/>
                  <a:gd name="connsiteY13" fmla="*/ 924670 h 1875646"/>
                  <a:gd name="connsiteX14" fmla="*/ 1347535 w 1629170"/>
                  <a:gd name="connsiteY14" fmla="*/ 668638 h 1875646"/>
                  <a:gd name="connsiteX15" fmla="*/ 1629170 w 1629170"/>
                  <a:gd name="connsiteY15" fmla="*/ 668638 h 1875646"/>
                  <a:gd name="connsiteX16" fmla="*/ 1621855 w 1629170"/>
                  <a:gd name="connsiteY16" fmla="*/ 1579380 h 1875646"/>
                  <a:gd name="connsiteX17" fmla="*/ 1329247 w 1629170"/>
                  <a:gd name="connsiteY17" fmla="*/ 1875646 h 1875646"/>
                  <a:gd name="connsiteX18" fmla="*/ 747689 w 1629170"/>
                  <a:gd name="connsiteY18" fmla="*/ 1861015 h 1875646"/>
                  <a:gd name="connsiteX0" fmla="*/ 747689 w 1629170"/>
                  <a:gd name="connsiteY0" fmla="*/ 1861015 h 1875646"/>
                  <a:gd name="connsiteX1" fmla="*/ 564809 w 1629170"/>
                  <a:gd name="connsiteY1" fmla="*/ 1612298 h 1875646"/>
                  <a:gd name="connsiteX2" fmla="*/ 34457 w 1629170"/>
                  <a:gd name="connsiteY2" fmla="*/ 1019767 h 1875646"/>
                  <a:gd name="connsiteX3" fmla="*/ 180761 w 1629170"/>
                  <a:gd name="connsiteY3" fmla="*/ 833230 h 1875646"/>
                  <a:gd name="connsiteX4" fmla="*/ 491657 w 1629170"/>
                  <a:gd name="connsiteY4" fmla="*/ 1078289 h 1875646"/>
                  <a:gd name="connsiteX5" fmla="*/ 498972 w 1629170"/>
                  <a:gd name="connsiteY5" fmla="*/ 127313 h 1875646"/>
                  <a:gd name="connsiteX6" fmla="*/ 769634 w 1629170"/>
                  <a:gd name="connsiteY6" fmla="*/ 134628 h 1875646"/>
                  <a:gd name="connsiteX7" fmla="*/ 776950 w 1629170"/>
                  <a:gd name="connsiteY7" fmla="*/ 921012 h 1875646"/>
                  <a:gd name="connsiteX8" fmla="*/ 773292 w 1629170"/>
                  <a:gd name="connsiteY8" fmla="*/ 533306 h 1875646"/>
                  <a:gd name="connsiteX9" fmla="*/ 1051270 w 1629170"/>
                  <a:gd name="connsiteY9" fmla="*/ 544279 h 1875646"/>
                  <a:gd name="connsiteX10" fmla="*/ 1054927 w 1629170"/>
                  <a:gd name="connsiteY10" fmla="*/ 917354 h 1875646"/>
                  <a:gd name="connsiteX11" fmla="*/ 1062242 w 1629170"/>
                  <a:gd name="connsiteY11" fmla="*/ 591828 h 1875646"/>
                  <a:gd name="connsiteX12" fmla="*/ 1336562 w 1629170"/>
                  <a:gd name="connsiteY12" fmla="*/ 591828 h 1875646"/>
                  <a:gd name="connsiteX13" fmla="*/ 1347535 w 1629170"/>
                  <a:gd name="connsiteY13" fmla="*/ 924670 h 1875646"/>
                  <a:gd name="connsiteX14" fmla="*/ 1347535 w 1629170"/>
                  <a:gd name="connsiteY14" fmla="*/ 668638 h 1875646"/>
                  <a:gd name="connsiteX15" fmla="*/ 1629170 w 1629170"/>
                  <a:gd name="connsiteY15" fmla="*/ 668638 h 1875646"/>
                  <a:gd name="connsiteX16" fmla="*/ 1621855 w 1629170"/>
                  <a:gd name="connsiteY16" fmla="*/ 1579380 h 1875646"/>
                  <a:gd name="connsiteX17" fmla="*/ 1329247 w 1629170"/>
                  <a:gd name="connsiteY17" fmla="*/ 1875646 h 1875646"/>
                  <a:gd name="connsiteX18" fmla="*/ 747689 w 1629170"/>
                  <a:gd name="connsiteY18" fmla="*/ 1861015 h 1875646"/>
                  <a:gd name="connsiteX0" fmla="*/ 747689 w 1629170"/>
                  <a:gd name="connsiteY0" fmla="*/ 1861015 h 1875646"/>
                  <a:gd name="connsiteX1" fmla="*/ 564809 w 1629170"/>
                  <a:gd name="connsiteY1" fmla="*/ 1612298 h 1875646"/>
                  <a:gd name="connsiteX2" fmla="*/ 34457 w 1629170"/>
                  <a:gd name="connsiteY2" fmla="*/ 1019767 h 1875646"/>
                  <a:gd name="connsiteX3" fmla="*/ 180761 w 1629170"/>
                  <a:gd name="connsiteY3" fmla="*/ 833230 h 1875646"/>
                  <a:gd name="connsiteX4" fmla="*/ 491657 w 1629170"/>
                  <a:gd name="connsiteY4" fmla="*/ 1078289 h 1875646"/>
                  <a:gd name="connsiteX5" fmla="*/ 498972 w 1629170"/>
                  <a:gd name="connsiteY5" fmla="*/ 127313 h 1875646"/>
                  <a:gd name="connsiteX6" fmla="*/ 769634 w 1629170"/>
                  <a:gd name="connsiteY6" fmla="*/ 134628 h 1875646"/>
                  <a:gd name="connsiteX7" fmla="*/ 776950 w 1629170"/>
                  <a:gd name="connsiteY7" fmla="*/ 921012 h 1875646"/>
                  <a:gd name="connsiteX8" fmla="*/ 773292 w 1629170"/>
                  <a:gd name="connsiteY8" fmla="*/ 533306 h 1875646"/>
                  <a:gd name="connsiteX9" fmla="*/ 1051270 w 1629170"/>
                  <a:gd name="connsiteY9" fmla="*/ 544279 h 1875646"/>
                  <a:gd name="connsiteX10" fmla="*/ 1054927 w 1629170"/>
                  <a:gd name="connsiteY10" fmla="*/ 917354 h 1875646"/>
                  <a:gd name="connsiteX11" fmla="*/ 1062242 w 1629170"/>
                  <a:gd name="connsiteY11" fmla="*/ 591828 h 1875646"/>
                  <a:gd name="connsiteX12" fmla="*/ 1336562 w 1629170"/>
                  <a:gd name="connsiteY12" fmla="*/ 591828 h 1875646"/>
                  <a:gd name="connsiteX13" fmla="*/ 1347535 w 1629170"/>
                  <a:gd name="connsiteY13" fmla="*/ 924670 h 1875646"/>
                  <a:gd name="connsiteX14" fmla="*/ 1347535 w 1629170"/>
                  <a:gd name="connsiteY14" fmla="*/ 668638 h 1875646"/>
                  <a:gd name="connsiteX15" fmla="*/ 1629170 w 1629170"/>
                  <a:gd name="connsiteY15" fmla="*/ 668638 h 1875646"/>
                  <a:gd name="connsiteX16" fmla="*/ 1621855 w 1629170"/>
                  <a:gd name="connsiteY16" fmla="*/ 1579380 h 1875646"/>
                  <a:gd name="connsiteX17" fmla="*/ 1329247 w 1629170"/>
                  <a:gd name="connsiteY17" fmla="*/ 1875646 h 1875646"/>
                  <a:gd name="connsiteX18" fmla="*/ 747689 w 1629170"/>
                  <a:gd name="connsiteY18" fmla="*/ 1861015 h 1875646"/>
                  <a:gd name="connsiteX0" fmla="*/ 747689 w 1629170"/>
                  <a:gd name="connsiteY0" fmla="*/ 1861015 h 1875646"/>
                  <a:gd name="connsiteX1" fmla="*/ 564809 w 1629170"/>
                  <a:gd name="connsiteY1" fmla="*/ 1612298 h 1875646"/>
                  <a:gd name="connsiteX2" fmla="*/ 34457 w 1629170"/>
                  <a:gd name="connsiteY2" fmla="*/ 1019767 h 1875646"/>
                  <a:gd name="connsiteX3" fmla="*/ 180761 w 1629170"/>
                  <a:gd name="connsiteY3" fmla="*/ 833230 h 1875646"/>
                  <a:gd name="connsiteX4" fmla="*/ 491657 w 1629170"/>
                  <a:gd name="connsiteY4" fmla="*/ 1078289 h 1875646"/>
                  <a:gd name="connsiteX5" fmla="*/ 498972 w 1629170"/>
                  <a:gd name="connsiteY5" fmla="*/ 127313 h 1875646"/>
                  <a:gd name="connsiteX6" fmla="*/ 769634 w 1629170"/>
                  <a:gd name="connsiteY6" fmla="*/ 134628 h 1875646"/>
                  <a:gd name="connsiteX7" fmla="*/ 776950 w 1629170"/>
                  <a:gd name="connsiteY7" fmla="*/ 921012 h 1875646"/>
                  <a:gd name="connsiteX8" fmla="*/ 773292 w 1629170"/>
                  <a:gd name="connsiteY8" fmla="*/ 533306 h 1875646"/>
                  <a:gd name="connsiteX9" fmla="*/ 1051270 w 1629170"/>
                  <a:gd name="connsiteY9" fmla="*/ 544279 h 1875646"/>
                  <a:gd name="connsiteX10" fmla="*/ 1054927 w 1629170"/>
                  <a:gd name="connsiteY10" fmla="*/ 917354 h 1875646"/>
                  <a:gd name="connsiteX11" fmla="*/ 1062242 w 1629170"/>
                  <a:gd name="connsiteY11" fmla="*/ 591828 h 1875646"/>
                  <a:gd name="connsiteX12" fmla="*/ 1336562 w 1629170"/>
                  <a:gd name="connsiteY12" fmla="*/ 591828 h 1875646"/>
                  <a:gd name="connsiteX13" fmla="*/ 1347535 w 1629170"/>
                  <a:gd name="connsiteY13" fmla="*/ 924670 h 1875646"/>
                  <a:gd name="connsiteX14" fmla="*/ 1347535 w 1629170"/>
                  <a:gd name="connsiteY14" fmla="*/ 668638 h 1875646"/>
                  <a:gd name="connsiteX15" fmla="*/ 1629170 w 1629170"/>
                  <a:gd name="connsiteY15" fmla="*/ 668638 h 1875646"/>
                  <a:gd name="connsiteX16" fmla="*/ 1621855 w 1629170"/>
                  <a:gd name="connsiteY16" fmla="*/ 1579380 h 1875646"/>
                  <a:gd name="connsiteX17" fmla="*/ 1329247 w 1629170"/>
                  <a:gd name="connsiteY17" fmla="*/ 1875646 h 1875646"/>
                  <a:gd name="connsiteX18" fmla="*/ 747689 w 1629170"/>
                  <a:gd name="connsiteY18" fmla="*/ 1861015 h 1875646"/>
                  <a:gd name="connsiteX0" fmla="*/ 747689 w 1629170"/>
                  <a:gd name="connsiteY0" fmla="*/ 1861015 h 1875646"/>
                  <a:gd name="connsiteX1" fmla="*/ 564809 w 1629170"/>
                  <a:gd name="connsiteY1" fmla="*/ 1612298 h 1875646"/>
                  <a:gd name="connsiteX2" fmla="*/ 34457 w 1629170"/>
                  <a:gd name="connsiteY2" fmla="*/ 1019767 h 1875646"/>
                  <a:gd name="connsiteX3" fmla="*/ 180761 w 1629170"/>
                  <a:gd name="connsiteY3" fmla="*/ 833230 h 1875646"/>
                  <a:gd name="connsiteX4" fmla="*/ 491657 w 1629170"/>
                  <a:gd name="connsiteY4" fmla="*/ 1078289 h 1875646"/>
                  <a:gd name="connsiteX5" fmla="*/ 498972 w 1629170"/>
                  <a:gd name="connsiteY5" fmla="*/ 127313 h 1875646"/>
                  <a:gd name="connsiteX6" fmla="*/ 769634 w 1629170"/>
                  <a:gd name="connsiteY6" fmla="*/ 134628 h 1875646"/>
                  <a:gd name="connsiteX7" fmla="*/ 776950 w 1629170"/>
                  <a:gd name="connsiteY7" fmla="*/ 921012 h 1875646"/>
                  <a:gd name="connsiteX8" fmla="*/ 773292 w 1629170"/>
                  <a:gd name="connsiteY8" fmla="*/ 533306 h 1875646"/>
                  <a:gd name="connsiteX9" fmla="*/ 1051270 w 1629170"/>
                  <a:gd name="connsiteY9" fmla="*/ 544279 h 1875646"/>
                  <a:gd name="connsiteX10" fmla="*/ 1054927 w 1629170"/>
                  <a:gd name="connsiteY10" fmla="*/ 917354 h 1875646"/>
                  <a:gd name="connsiteX11" fmla="*/ 1062242 w 1629170"/>
                  <a:gd name="connsiteY11" fmla="*/ 591828 h 1875646"/>
                  <a:gd name="connsiteX12" fmla="*/ 1336562 w 1629170"/>
                  <a:gd name="connsiteY12" fmla="*/ 591828 h 1875646"/>
                  <a:gd name="connsiteX13" fmla="*/ 1347535 w 1629170"/>
                  <a:gd name="connsiteY13" fmla="*/ 924670 h 1875646"/>
                  <a:gd name="connsiteX14" fmla="*/ 1347535 w 1629170"/>
                  <a:gd name="connsiteY14" fmla="*/ 668638 h 1875646"/>
                  <a:gd name="connsiteX15" fmla="*/ 1629170 w 1629170"/>
                  <a:gd name="connsiteY15" fmla="*/ 668638 h 1875646"/>
                  <a:gd name="connsiteX16" fmla="*/ 1621855 w 1629170"/>
                  <a:gd name="connsiteY16" fmla="*/ 1579380 h 1875646"/>
                  <a:gd name="connsiteX17" fmla="*/ 1329247 w 1629170"/>
                  <a:gd name="connsiteY17" fmla="*/ 1875646 h 1875646"/>
                  <a:gd name="connsiteX18" fmla="*/ 747689 w 1629170"/>
                  <a:gd name="connsiteY18" fmla="*/ 1861015 h 1875646"/>
                  <a:gd name="connsiteX0" fmla="*/ 747689 w 1629170"/>
                  <a:gd name="connsiteY0" fmla="*/ 1861015 h 1875646"/>
                  <a:gd name="connsiteX1" fmla="*/ 564809 w 1629170"/>
                  <a:gd name="connsiteY1" fmla="*/ 1612298 h 1875646"/>
                  <a:gd name="connsiteX2" fmla="*/ 34457 w 1629170"/>
                  <a:gd name="connsiteY2" fmla="*/ 1019767 h 1875646"/>
                  <a:gd name="connsiteX3" fmla="*/ 180761 w 1629170"/>
                  <a:gd name="connsiteY3" fmla="*/ 833230 h 1875646"/>
                  <a:gd name="connsiteX4" fmla="*/ 491657 w 1629170"/>
                  <a:gd name="connsiteY4" fmla="*/ 1078289 h 1875646"/>
                  <a:gd name="connsiteX5" fmla="*/ 498972 w 1629170"/>
                  <a:gd name="connsiteY5" fmla="*/ 127313 h 1875646"/>
                  <a:gd name="connsiteX6" fmla="*/ 769634 w 1629170"/>
                  <a:gd name="connsiteY6" fmla="*/ 134628 h 1875646"/>
                  <a:gd name="connsiteX7" fmla="*/ 776950 w 1629170"/>
                  <a:gd name="connsiteY7" fmla="*/ 921012 h 1875646"/>
                  <a:gd name="connsiteX8" fmla="*/ 773292 w 1629170"/>
                  <a:gd name="connsiteY8" fmla="*/ 533306 h 1875646"/>
                  <a:gd name="connsiteX9" fmla="*/ 1051270 w 1629170"/>
                  <a:gd name="connsiteY9" fmla="*/ 544279 h 1875646"/>
                  <a:gd name="connsiteX10" fmla="*/ 1054927 w 1629170"/>
                  <a:gd name="connsiteY10" fmla="*/ 917354 h 1875646"/>
                  <a:gd name="connsiteX11" fmla="*/ 1062242 w 1629170"/>
                  <a:gd name="connsiteY11" fmla="*/ 591828 h 1875646"/>
                  <a:gd name="connsiteX12" fmla="*/ 1336562 w 1629170"/>
                  <a:gd name="connsiteY12" fmla="*/ 591828 h 1875646"/>
                  <a:gd name="connsiteX13" fmla="*/ 1347535 w 1629170"/>
                  <a:gd name="connsiteY13" fmla="*/ 924670 h 1875646"/>
                  <a:gd name="connsiteX14" fmla="*/ 1347535 w 1629170"/>
                  <a:gd name="connsiteY14" fmla="*/ 668638 h 1875646"/>
                  <a:gd name="connsiteX15" fmla="*/ 1629170 w 1629170"/>
                  <a:gd name="connsiteY15" fmla="*/ 668638 h 1875646"/>
                  <a:gd name="connsiteX16" fmla="*/ 1621855 w 1629170"/>
                  <a:gd name="connsiteY16" fmla="*/ 1579380 h 1875646"/>
                  <a:gd name="connsiteX17" fmla="*/ 1329247 w 1629170"/>
                  <a:gd name="connsiteY17" fmla="*/ 1875646 h 1875646"/>
                  <a:gd name="connsiteX18" fmla="*/ 747689 w 1629170"/>
                  <a:gd name="connsiteY18" fmla="*/ 1861015 h 1875646"/>
                  <a:gd name="connsiteX0" fmla="*/ 747689 w 1629170"/>
                  <a:gd name="connsiteY0" fmla="*/ 1861015 h 1875646"/>
                  <a:gd name="connsiteX1" fmla="*/ 564809 w 1629170"/>
                  <a:gd name="connsiteY1" fmla="*/ 1612298 h 1875646"/>
                  <a:gd name="connsiteX2" fmla="*/ 34457 w 1629170"/>
                  <a:gd name="connsiteY2" fmla="*/ 1019767 h 1875646"/>
                  <a:gd name="connsiteX3" fmla="*/ 180761 w 1629170"/>
                  <a:gd name="connsiteY3" fmla="*/ 833230 h 1875646"/>
                  <a:gd name="connsiteX4" fmla="*/ 491657 w 1629170"/>
                  <a:gd name="connsiteY4" fmla="*/ 1078289 h 1875646"/>
                  <a:gd name="connsiteX5" fmla="*/ 498972 w 1629170"/>
                  <a:gd name="connsiteY5" fmla="*/ 127313 h 1875646"/>
                  <a:gd name="connsiteX6" fmla="*/ 769634 w 1629170"/>
                  <a:gd name="connsiteY6" fmla="*/ 134628 h 1875646"/>
                  <a:gd name="connsiteX7" fmla="*/ 776950 w 1629170"/>
                  <a:gd name="connsiteY7" fmla="*/ 921012 h 1875646"/>
                  <a:gd name="connsiteX8" fmla="*/ 773292 w 1629170"/>
                  <a:gd name="connsiteY8" fmla="*/ 533306 h 1875646"/>
                  <a:gd name="connsiteX9" fmla="*/ 1051270 w 1629170"/>
                  <a:gd name="connsiteY9" fmla="*/ 544279 h 1875646"/>
                  <a:gd name="connsiteX10" fmla="*/ 1054927 w 1629170"/>
                  <a:gd name="connsiteY10" fmla="*/ 917354 h 1875646"/>
                  <a:gd name="connsiteX11" fmla="*/ 1062242 w 1629170"/>
                  <a:gd name="connsiteY11" fmla="*/ 591828 h 1875646"/>
                  <a:gd name="connsiteX12" fmla="*/ 1336562 w 1629170"/>
                  <a:gd name="connsiteY12" fmla="*/ 591828 h 1875646"/>
                  <a:gd name="connsiteX13" fmla="*/ 1347535 w 1629170"/>
                  <a:gd name="connsiteY13" fmla="*/ 924670 h 1875646"/>
                  <a:gd name="connsiteX14" fmla="*/ 1347535 w 1629170"/>
                  <a:gd name="connsiteY14" fmla="*/ 668638 h 1875646"/>
                  <a:gd name="connsiteX15" fmla="*/ 1629170 w 1629170"/>
                  <a:gd name="connsiteY15" fmla="*/ 668638 h 1875646"/>
                  <a:gd name="connsiteX16" fmla="*/ 1621855 w 1629170"/>
                  <a:gd name="connsiteY16" fmla="*/ 1579380 h 1875646"/>
                  <a:gd name="connsiteX17" fmla="*/ 1329247 w 1629170"/>
                  <a:gd name="connsiteY17" fmla="*/ 1875646 h 1875646"/>
                  <a:gd name="connsiteX18" fmla="*/ 747689 w 1629170"/>
                  <a:gd name="connsiteY18" fmla="*/ 1861015 h 1875646"/>
                  <a:gd name="connsiteX0" fmla="*/ 747689 w 1629170"/>
                  <a:gd name="connsiteY0" fmla="*/ 1861015 h 1875646"/>
                  <a:gd name="connsiteX1" fmla="*/ 564809 w 1629170"/>
                  <a:gd name="connsiteY1" fmla="*/ 1612298 h 1875646"/>
                  <a:gd name="connsiteX2" fmla="*/ 34457 w 1629170"/>
                  <a:gd name="connsiteY2" fmla="*/ 1019767 h 1875646"/>
                  <a:gd name="connsiteX3" fmla="*/ 180761 w 1629170"/>
                  <a:gd name="connsiteY3" fmla="*/ 833230 h 1875646"/>
                  <a:gd name="connsiteX4" fmla="*/ 491657 w 1629170"/>
                  <a:gd name="connsiteY4" fmla="*/ 1078289 h 1875646"/>
                  <a:gd name="connsiteX5" fmla="*/ 498972 w 1629170"/>
                  <a:gd name="connsiteY5" fmla="*/ 127313 h 1875646"/>
                  <a:gd name="connsiteX6" fmla="*/ 769634 w 1629170"/>
                  <a:gd name="connsiteY6" fmla="*/ 134628 h 1875646"/>
                  <a:gd name="connsiteX7" fmla="*/ 776950 w 1629170"/>
                  <a:gd name="connsiteY7" fmla="*/ 921012 h 1875646"/>
                  <a:gd name="connsiteX8" fmla="*/ 773292 w 1629170"/>
                  <a:gd name="connsiteY8" fmla="*/ 533306 h 1875646"/>
                  <a:gd name="connsiteX9" fmla="*/ 1051270 w 1629170"/>
                  <a:gd name="connsiteY9" fmla="*/ 544279 h 1875646"/>
                  <a:gd name="connsiteX10" fmla="*/ 1054927 w 1629170"/>
                  <a:gd name="connsiteY10" fmla="*/ 917354 h 1875646"/>
                  <a:gd name="connsiteX11" fmla="*/ 1062242 w 1629170"/>
                  <a:gd name="connsiteY11" fmla="*/ 591828 h 1875646"/>
                  <a:gd name="connsiteX12" fmla="*/ 1336562 w 1629170"/>
                  <a:gd name="connsiteY12" fmla="*/ 591828 h 1875646"/>
                  <a:gd name="connsiteX13" fmla="*/ 1347535 w 1629170"/>
                  <a:gd name="connsiteY13" fmla="*/ 924670 h 1875646"/>
                  <a:gd name="connsiteX14" fmla="*/ 1347535 w 1629170"/>
                  <a:gd name="connsiteY14" fmla="*/ 668638 h 1875646"/>
                  <a:gd name="connsiteX15" fmla="*/ 1629170 w 1629170"/>
                  <a:gd name="connsiteY15" fmla="*/ 668638 h 1875646"/>
                  <a:gd name="connsiteX16" fmla="*/ 1621855 w 1629170"/>
                  <a:gd name="connsiteY16" fmla="*/ 1579380 h 1875646"/>
                  <a:gd name="connsiteX17" fmla="*/ 1329247 w 1629170"/>
                  <a:gd name="connsiteY17" fmla="*/ 1875646 h 1875646"/>
                  <a:gd name="connsiteX18" fmla="*/ 747689 w 1629170"/>
                  <a:gd name="connsiteY18" fmla="*/ 1861015 h 1875646"/>
                  <a:gd name="connsiteX0" fmla="*/ 747689 w 1629170"/>
                  <a:gd name="connsiteY0" fmla="*/ 1861015 h 1861015"/>
                  <a:gd name="connsiteX1" fmla="*/ 564809 w 1629170"/>
                  <a:gd name="connsiteY1" fmla="*/ 1612298 h 1861015"/>
                  <a:gd name="connsiteX2" fmla="*/ 34457 w 1629170"/>
                  <a:gd name="connsiteY2" fmla="*/ 1019767 h 1861015"/>
                  <a:gd name="connsiteX3" fmla="*/ 180761 w 1629170"/>
                  <a:gd name="connsiteY3" fmla="*/ 833230 h 1861015"/>
                  <a:gd name="connsiteX4" fmla="*/ 491657 w 1629170"/>
                  <a:gd name="connsiteY4" fmla="*/ 1078289 h 1861015"/>
                  <a:gd name="connsiteX5" fmla="*/ 498972 w 1629170"/>
                  <a:gd name="connsiteY5" fmla="*/ 127313 h 1861015"/>
                  <a:gd name="connsiteX6" fmla="*/ 769634 w 1629170"/>
                  <a:gd name="connsiteY6" fmla="*/ 134628 h 1861015"/>
                  <a:gd name="connsiteX7" fmla="*/ 776950 w 1629170"/>
                  <a:gd name="connsiteY7" fmla="*/ 921012 h 1861015"/>
                  <a:gd name="connsiteX8" fmla="*/ 773292 w 1629170"/>
                  <a:gd name="connsiteY8" fmla="*/ 533306 h 1861015"/>
                  <a:gd name="connsiteX9" fmla="*/ 1051270 w 1629170"/>
                  <a:gd name="connsiteY9" fmla="*/ 544279 h 1861015"/>
                  <a:gd name="connsiteX10" fmla="*/ 1054927 w 1629170"/>
                  <a:gd name="connsiteY10" fmla="*/ 917354 h 1861015"/>
                  <a:gd name="connsiteX11" fmla="*/ 1062242 w 1629170"/>
                  <a:gd name="connsiteY11" fmla="*/ 591828 h 1861015"/>
                  <a:gd name="connsiteX12" fmla="*/ 1336562 w 1629170"/>
                  <a:gd name="connsiteY12" fmla="*/ 591828 h 1861015"/>
                  <a:gd name="connsiteX13" fmla="*/ 1347535 w 1629170"/>
                  <a:gd name="connsiteY13" fmla="*/ 924670 h 1861015"/>
                  <a:gd name="connsiteX14" fmla="*/ 1347535 w 1629170"/>
                  <a:gd name="connsiteY14" fmla="*/ 668638 h 1861015"/>
                  <a:gd name="connsiteX15" fmla="*/ 1629170 w 1629170"/>
                  <a:gd name="connsiteY15" fmla="*/ 668638 h 1861015"/>
                  <a:gd name="connsiteX16" fmla="*/ 1621855 w 1629170"/>
                  <a:gd name="connsiteY16" fmla="*/ 1579380 h 1861015"/>
                  <a:gd name="connsiteX17" fmla="*/ 1329247 w 1629170"/>
                  <a:gd name="connsiteY17" fmla="*/ 1857358 h 1861015"/>
                  <a:gd name="connsiteX18" fmla="*/ 747689 w 1629170"/>
                  <a:gd name="connsiteY18" fmla="*/ 1861015 h 1861015"/>
                  <a:gd name="connsiteX0" fmla="*/ 747689 w 1629170"/>
                  <a:gd name="connsiteY0" fmla="*/ 1861015 h 1861015"/>
                  <a:gd name="connsiteX1" fmla="*/ 564809 w 1629170"/>
                  <a:gd name="connsiteY1" fmla="*/ 1612298 h 1861015"/>
                  <a:gd name="connsiteX2" fmla="*/ 34457 w 1629170"/>
                  <a:gd name="connsiteY2" fmla="*/ 1019767 h 1861015"/>
                  <a:gd name="connsiteX3" fmla="*/ 180761 w 1629170"/>
                  <a:gd name="connsiteY3" fmla="*/ 833230 h 1861015"/>
                  <a:gd name="connsiteX4" fmla="*/ 491657 w 1629170"/>
                  <a:gd name="connsiteY4" fmla="*/ 1078289 h 1861015"/>
                  <a:gd name="connsiteX5" fmla="*/ 498972 w 1629170"/>
                  <a:gd name="connsiteY5" fmla="*/ 127313 h 1861015"/>
                  <a:gd name="connsiteX6" fmla="*/ 769634 w 1629170"/>
                  <a:gd name="connsiteY6" fmla="*/ 134628 h 1861015"/>
                  <a:gd name="connsiteX7" fmla="*/ 776950 w 1629170"/>
                  <a:gd name="connsiteY7" fmla="*/ 921012 h 1861015"/>
                  <a:gd name="connsiteX8" fmla="*/ 773292 w 1629170"/>
                  <a:gd name="connsiteY8" fmla="*/ 533306 h 1861015"/>
                  <a:gd name="connsiteX9" fmla="*/ 1051270 w 1629170"/>
                  <a:gd name="connsiteY9" fmla="*/ 544279 h 1861015"/>
                  <a:gd name="connsiteX10" fmla="*/ 1054927 w 1629170"/>
                  <a:gd name="connsiteY10" fmla="*/ 917354 h 1861015"/>
                  <a:gd name="connsiteX11" fmla="*/ 1062242 w 1629170"/>
                  <a:gd name="connsiteY11" fmla="*/ 591828 h 1861015"/>
                  <a:gd name="connsiteX12" fmla="*/ 1336562 w 1629170"/>
                  <a:gd name="connsiteY12" fmla="*/ 591828 h 1861015"/>
                  <a:gd name="connsiteX13" fmla="*/ 1347535 w 1629170"/>
                  <a:gd name="connsiteY13" fmla="*/ 924670 h 1861015"/>
                  <a:gd name="connsiteX14" fmla="*/ 1347535 w 1629170"/>
                  <a:gd name="connsiteY14" fmla="*/ 668638 h 1861015"/>
                  <a:gd name="connsiteX15" fmla="*/ 1629170 w 1629170"/>
                  <a:gd name="connsiteY15" fmla="*/ 668638 h 1861015"/>
                  <a:gd name="connsiteX16" fmla="*/ 1621855 w 1629170"/>
                  <a:gd name="connsiteY16" fmla="*/ 1579380 h 1861015"/>
                  <a:gd name="connsiteX17" fmla="*/ 1329247 w 1629170"/>
                  <a:gd name="connsiteY17" fmla="*/ 1857358 h 1861015"/>
                  <a:gd name="connsiteX18" fmla="*/ 747689 w 1629170"/>
                  <a:gd name="connsiteY18" fmla="*/ 1861015 h 1861015"/>
                  <a:gd name="connsiteX0" fmla="*/ 747689 w 1629170"/>
                  <a:gd name="connsiteY0" fmla="*/ 1861015 h 1866768"/>
                  <a:gd name="connsiteX1" fmla="*/ 564809 w 1629170"/>
                  <a:gd name="connsiteY1" fmla="*/ 1612298 h 1866768"/>
                  <a:gd name="connsiteX2" fmla="*/ 34457 w 1629170"/>
                  <a:gd name="connsiteY2" fmla="*/ 1019767 h 1866768"/>
                  <a:gd name="connsiteX3" fmla="*/ 180761 w 1629170"/>
                  <a:gd name="connsiteY3" fmla="*/ 833230 h 1866768"/>
                  <a:gd name="connsiteX4" fmla="*/ 491657 w 1629170"/>
                  <a:gd name="connsiteY4" fmla="*/ 1078289 h 1866768"/>
                  <a:gd name="connsiteX5" fmla="*/ 498972 w 1629170"/>
                  <a:gd name="connsiteY5" fmla="*/ 127313 h 1866768"/>
                  <a:gd name="connsiteX6" fmla="*/ 769634 w 1629170"/>
                  <a:gd name="connsiteY6" fmla="*/ 134628 h 1866768"/>
                  <a:gd name="connsiteX7" fmla="*/ 776950 w 1629170"/>
                  <a:gd name="connsiteY7" fmla="*/ 921012 h 1866768"/>
                  <a:gd name="connsiteX8" fmla="*/ 773292 w 1629170"/>
                  <a:gd name="connsiteY8" fmla="*/ 533306 h 1866768"/>
                  <a:gd name="connsiteX9" fmla="*/ 1051270 w 1629170"/>
                  <a:gd name="connsiteY9" fmla="*/ 544279 h 1866768"/>
                  <a:gd name="connsiteX10" fmla="*/ 1054927 w 1629170"/>
                  <a:gd name="connsiteY10" fmla="*/ 917354 h 1866768"/>
                  <a:gd name="connsiteX11" fmla="*/ 1062242 w 1629170"/>
                  <a:gd name="connsiteY11" fmla="*/ 591828 h 1866768"/>
                  <a:gd name="connsiteX12" fmla="*/ 1336562 w 1629170"/>
                  <a:gd name="connsiteY12" fmla="*/ 591828 h 1866768"/>
                  <a:gd name="connsiteX13" fmla="*/ 1347535 w 1629170"/>
                  <a:gd name="connsiteY13" fmla="*/ 924670 h 1866768"/>
                  <a:gd name="connsiteX14" fmla="*/ 1347535 w 1629170"/>
                  <a:gd name="connsiteY14" fmla="*/ 668638 h 1866768"/>
                  <a:gd name="connsiteX15" fmla="*/ 1629170 w 1629170"/>
                  <a:gd name="connsiteY15" fmla="*/ 668638 h 1866768"/>
                  <a:gd name="connsiteX16" fmla="*/ 1621855 w 1629170"/>
                  <a:gd name="connsiteY16" fmla="*/ 1579380 h 1866768"/>
                  <a:gd name="connsiteX17" fmla="*/ 1329247 w 1629170"/>
                  <a:gd name="connsiteY17" fmla="*/ 1857358 h 1866768"/>
                  <a:gd name="connsiteX18" fmla="*/ 747689 w 1629170"/>
                  <a:gd name="connsiteY18" fmla="*/ 1861015 h 1866768"/>
                  <a:gd name="connsiteX0" fmla="*/ 747689 w 1629170"/>
                  <a:gd name="connsiteY0" fmla="*/ 1861015 h 1866768"/>
                  <a:gd name="connsiteX1" fmla="*/ 564809 w 1629170"/>
                  <a:gd name="connsiteY1" fmla="*/ 1612298 h 1866768"/>
                  <a:gd name="connsiteX2" fmla="*/ 34457 w 1629170"/>
                  <a:gd name="connsiteY2" fmla="*/ 1019767 h 1866768"/>
                  <a:gd name="connsiteX3" fmla="*/ 180761 w 1629170"/>
                  <a:gd name="connsiteY3" fmla="*/ 833230 h 1866768"/>
                  <a:gd name="connsiteX4" fmla="*/ 491657 w 1629170"/>
                  <a:gd name="connsiteY4" fmla="*/ 1078289 h 1866768"/>
                  <a:gd name="connsiteX5" fmla="*/ 498972 w 1629170"/>
                  <a:gd name="connsiteY5" fmla="*/ 127313 h 1866768"/>
                  <a:gd name="connsiteX6" fmla="*/ 769634 w 1629170"/>
                  <a:gd name="connsiteY6" fmla="*/ 134628 h 1866768"/>
                  <a:gd name="connsiteX7" fmla="*/ 776950 w 1629170"/>
                  <a:gd name="connsiteY7" fmla="*/ 921012 h 1866768"/>
                  <a:gd name="connsiteX8" fmla="*/ 773292 w 1629170"/>
                  <a:gd name="connsiteY8" fmla="*/ 533306 h 1866768"/>
                  <a:gd name="connsiteX9" fmla="*/ 1051270 w 1629170"/>
                  <a:gd name="connsiteY9" fmla="*/ 544279 h 1866768"/>
                  <a:gd name="connsiteX10" fmla="*/ 1054927 w 1629170"/>
                  <a:gd name="connsiteY10" fmla="*/ 917354 h 1866768"/>
                  <a:gd name="connsiteX11" fmla="*/ 1062242 w 1629170"/>
                  <a:gd name="connsiteY11" fmla="*/ 591828 h 1866768"/>
                  <a:gd name="connsiteX12" fmla="*/ 1336562 w 1629170"/>
                  <a:gd name="connsiteY12" fmla="*/ 591828 h 1866768"/>
                  <a:gd name="connsiteX13" fmla="*/ 1347535 w 1629170"/>
                  <a:gd name="connsiteY13" fmla="*/ 924670 h 1866768"/>
                  <a:gd name="connsiteX14" fmla="*/ 1347535 w 1629170"/>
                  <a:gd name="connsiteY14" fmla="*/ 668638 h 1866768"/>
                  <a:gd name="connsiteX15" fmla="*/ 1629170 w 1629170"/>
                  <a:gd name="connsiteY15" fmla="*/ 668638 h 1866768"/>
                  <a:gd name="connsiteX16" fmla="*/ 1621855 w 1629170"/>
                  <a:gd name="connsiteY16" fmla="*/ 1579380 h 1866768"/>
                  <a:gd name="connsiteX17" fmla="*/ 1329247 w 1629170"/>
                  <a:gd name="connsiteY17" fmla="*/ 1857358 h 1866768"/>
                  <a:gd name="connsiteX18" fmla="*/ 747689 w 1629170"/>
                  <a:gd name="connsiteY18" fmla="*/ 1861015 h 1866768"/>
                  <a:gd name="connsiteX0" fmla="*/ 747689 w 1629170"/>
                  <a:gd name="connsiteY0" fmla="*/ 1861015 h 1898235"/>
                  <a:gd name="connsiteX1" fmla="*/ 564809 w 1629170"/>
                  <a:gd name="connsiteY1" fmla="*/ 1612298 h 1898235"/>
                  <a:gd name="connsiteX2" fmla="*/ 34457 w 1629170"/>
                  <a:gd name="connsiteY2" fmla="*/ 1019767 h 1898235"/>
                  <a:gd name="connsiteX3" fmla="*/ 180761 w 1629170"/>
                  <a:gd name="connsiteY3" fmla="*/ 833230 h 1898235"/>
                  <a:gd name="connsiteX4" fmla="*/ 491657 w 1629170"/>
                  <a:gd name="connsiteY4" fmla="*/ 1078289 h 1898235"/>
                  <a:gd name="connsiteX5" fmla="*/ 498972 w 1629170"/>
                  <a:gd name="connsiteY5" fmla="*/ 127313 h 1898235"/>
                  <a:gd name="connsiteX6" fmla="*/ 769634 w 1629170"/>
                  <a:gd name="connsiteY6" fmla="*/ 134628 h 1898235"/>
                  <a:gd name="connsiteX7" fmla="*/ 776950 w 1629170"/>
                  <a:gd name="connsiteY7" fmla="*/ 921012 h 1898235"/>
                  <a:gd name="connsiteX8" fmla="*/ 773292 w 1629170"/>
                  <a:gd name="connsiteY8" fmla="*/ 533306 h 1898235"/>
                  <a:gd name="connsiteX9" fmla="*/ 1051270 w 1629170"/>
                  <a:gd name="connsiteY9" fmla="*/ 544279 h 1898235"/>
                  <a:gd name="connsiteX10" fmla="*/ 1054927 w 1629170"/>
                  <a:gd name="connsiteY10" fmla="*/ 917354 h 1898235"/>
                  <a:gd name="connsiteX11" fmla="*/ 1062242 w 1629170"/>
                  <a:gd name="connsiteY11" fmla="*/ 591828 h 1898235"/>
                  <a:gd name="connsiteX12" fmla="*/ 1336562 w 1629170"/>
                  <a:gd name="connsiteY12" fmla="*/ 591828 h 1898235"/>
                  <a:gd name="connsiteX13" fmla="*/ 1347535 w 1629170"/>
                  <a:gd name="connsiteY13" fmla="*/ 924670 h 1898235"/>
                  <a:gd name="connsiteX14" fmla="*/ 1347535 w 1629170"/>
                  <a:gd name="connsiteY14" fmla="*/ 668638 h 1898235"/>
                  <a:gd name="connsiteX15" fmla="*/ 1629170 w 1629170"/>
                  <a:gd name="connsiteY15" fmla="*/ 668638 h 1898235"/>
                  <a:gd name="connsiteX16" fmla="*/ 1621855 w 1629170"/>
                  <a:gd name="connsiteY16" fmla="*/ 1579380 h 1898235"/>
                  <a:gd name="connsiteX17" fmla="*/ 1329247 w 1629170"/>
                  <a:gd name="connsiteY17" fmla="*/ 1857358 h 1898235"/>
                  <a:gd name="connsiteX18" fmla="*/ 747689 w 1629170"/>
                  <a:gd name="connsiteY18" fmla="*/ 1861015 h 1898235"/>
                  <a:gd name="connsiteX0" fmla="*/ 747689 w 1629170"/>
                  <a:gd name="connsiteY0" fmla="*/ 1861015 h 1861015"/>
                  <a:gd name="connsiteX1" fmla="*/ 564809 w 1629170"/>
                  <a:gd name="connsiteY1" fmla="*/ 1612298 h 1861015"/>
                  <a:gd name="connsiteX2" fmla="*/ 34457 w 1629170"/>
                  <a:gd name="connsiteY2" fmla="*/ 1019767 h 1861015"/>
                  <a:gd name="connsiteX3" fmla="*/ 180761 w 1629170"/>
                  <a:gd name="connsiteY3" fmla="*/ 833230 h 1861015"/>
                  <a:gd name="connsiteX4" fmla="*/ 491657 w 1629170"/>
                  <a:gd name="connsiteY4" fmla="*/ 1078289 h 1861015"/>
                  <a:gd name="connsiteX5" fmla="*/ 498972 w 1629170"/>
                  <a:gd name="connsiteY5" fmla="*/ 127313 h 1861015"/>
                  <a:gd name="connsiteX6" fmla="*/ 769634 w 1629170"/>
                  <a:gd name="connsiteY6" fmla="*/ 134628 h 1861015"/>
                  <a:gd name="connsiteX7" fmla="*/ 776950 w 1629170"/>
                  <a:gd name="connsiteY7" fmla="*/ 921012 h 1861015"/>
                  <a:gd name="connsiteX8" fmla="*/ 773292 w 1629170"/>
                  <a:gd name="connsiteY8" fmla="*/ 533306 h 1861015"/>
                  <a:gd name="connsiteX9" fmla="*/ 1051270 w 1629170"/>
                  <a:gd name="connsiteY9" fmla="*/ 544279 h 1861015"/>
                  <a:gd name="connsiteX10" fmla="*/ 1054927 w 1629170"/>
                  <a:gd name="connsiteY10" fmla="*/ 917354 h 1861015"/>
                  <a:gd name="connsiteX11" fmla="*/ 1062242 w 1629170"/>
                  <a:gd name="connsiteY11" fmla="*/ 591828 h 1861015"/>
                  <a:gd name="connsiteX12" fmla="*/ 1336562 w 1629170"/>
                  <a:gd name="connsiteY12" fmla="*/ 591828 h 1861015"/>
                  <a:gd name="connsiteX13" fmla="*/ 1347535 w 1629170"/>
                  <a:gd name="connsiteY13" fmla="*/ 924670 h 1861015"/>
                  <a:gd name="connsiteX14" fmla="*/ 1347535 w 1629170"/>
                  <a:gd name="connsiteY14" fmla="*/ 668638 h 1861015"/>
                  <a:gd name="connsiteX15" fmla="*/ 1629170 w 1629170"/>
                  <a:gd name="connsiteY15" fmla="*/ 668638 h 1861015"/>
                  <a:gd name="connsiteX16" fmla="*/ 1621855 w 1629170"/>
                  <a:gd name="connsiteY16" fmla="*/ 1579380 h 1861015"/>
                  <a:gd name="connsiteX17" fmla="*/ 1329247 w 1629170"/>
                  <a:gd name="connsiteY17" fmla="*/ 1857358 h 1861015"/>
                  <a:gd name="connsiteX18" fmla="*/ 747689 w 1629170"/>
                  <a:gd name="connsiteY18" fmla="*/ 1861015 h 1861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9170" h="1861015">
                    <a:moveTo>
                      <a:pt x="747689" y="1861015"/>
                    </a:moveTo>
                    <a:cubicBezTo>
                      <a:pt x="619673" y="1785424"/>
                      <a:pt x="683681" y="1752506"/>
                      <a:pt x="564809" y="1612298"/>
                    </a:cubicBezTo>
                    <a:lnTo>
                      <a:pt x="34457" y="1019767"/>
                    </a:lnTo>
                    <a:cubicBezTo>
                      <a:pt x="-66737" y="917354"/>
                      <a:pt x="77129" y="741790"/>
                      <a:pt x="180761" y="833230"/>
                    </a:cubicBezTo>
                    <a:lnTo>
                      <a:pt x="491657" y="1078289"/>
                    </a:lnTo>
                    <a:cubicBezTo>
                      <a:pt x="494095" y="761297"/>
                      <a:pt x="496534" y="444305"/>
                      <a:pt x="498972" y="127313"/>
                    </a:cubicBezTo>
                    <a:cubicBezTo>
                      <a:pt x="501411" y="-64102"/>
                      <a:pt x="770853" y="-21429"/>
                      <a:pt x="769634" y="134628"/>
                    </a:cubicBezTo>
                    <a:cubicBezTo>
                      <a:pt x="772073" y="396756"/>
                      <a:pt x="774511" y="658884"/>
                      <a:pt x="776950" y="921012"/>
                    </a:cubicBezTo>
                    <a:cubicBezTo>
                      <a:pt x="775731" y="791777"/>
                      <a:pt x="774511" y="662541"/>
                      <a:pt x="773292" y="533306"/>
                    </a:cubicBezTo>
                    <a:cubicBezTo>
                      <a:pt x="774511" y="339453"/>
                      <a:pt x="1050051" y="394317"/>
                      <a:pt x="1051270" y="544279"/>
                    </a:cubicBezTo>
                    <a:lnTo>
                      <a:pt x="1054927" y="917354"/>
                    </a:lnTo>
                    <a:lnTo>
                      <a:pt x="1062242" y="591828"/>
                    </a:lnTo>
                    <a:cubicBezTo>
                      <a:pt x="1051269" y="438208"/>
                      <a:pt x="1332904" y="423578"/>
                      <a:pt x="1336562" y="591828"/>
                    </a:cubicBezTo>
                    <a:lnTo>
                      <a:pt x="1347535" y="924670"/>
                    </a:lnTo>
                    <a:lnTo>
                      <a:pt x="1347535" y="668638"/>
                    </a:lnTo>
                    <a:cubicBezTo>
                      <a:pt x="1339001" y="518677"/>
                      <a:pt x="1619417" y="544279"/>
                      <a:pt x="1629170" y="668638"/>
                    </a:cubicBezTo>
                    <a:cubicBezTo>
                      <a:pt x="1626732" y="972219"/>
                      <a:pt x="1624293" y="1275799"/>
                      <a:pt x="1621855" y="1579380"/>
                    </a:cubicBezTo>
                    <a:cubicBezTo>
                      <a:pt x="1601128" y="1736657"/>
                      <a:pt x="1503593" y="1806152"/>
                      <a:pt x="1329247" y="1857358"/>
                    </a:cubicBezTo>
                    <a:lnTo>
                      <a:pt x="747689" y="1861015"/>
                    </a:lnTo>
                    <a:close/>
                  </a:path>
                </a:pathLst>
              </a:cu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a:endParaRPr lang="en-GB" sz="1200" b="0" smtClean="0">
                  <a:solidFill>
                    <a:srgbClr val="0F5494"/>
                  </a:solidFill>
                  <a:ea typeface="ＭＳ Ｐゴシック" charset="0"/>
                  <a:cs typeface="Arial" charset="0"/>
                </a:endParaRPr>
              </a:p>
            </p:txBody>
          </p:sp>
          <p:grpSp>
            <p:nvGrpSpPr>
              <p:cNvPr id="65" name="Group 64"/>
              <p:cNvGrpSpPr/>
              <p:nvPr/>
            </p:nvGrpSpPr>
            <p:grpSpPr>
              <a:xfrm>
                <a:off x="7628919" y="3474436"/>
                <a:ext cx="557769" cy="491015"/>
                <a:chOff x="9790386" y="1982680"/>
                <a:chExt cx="638503" cy="413679"/>
              </a:xfrm>
            </p:grpSpPr>
            <p:sp>
              <p:nvSpPr>
                <p:cNvPr id="66" name="Down Arrow 65"/>
                <p:cNvSpPr/>
                <p:nvPr/>
              </p:nvSpPr>
              <p:spPr bwMode="auto">
                <a:xfrm>
                  <a:off x="9900622" y="1982680"/>
                  <a:ext cx="418030" cy="350616"/>
                </a:xfrm>
                <a:prstGeom prst="downArrow">
                  <a:avLst>
                    <a:gd name="adj1" fmla="val 57266"/>
                    <a:gd name="adj2" fmla="val 50000"/>
                  </a:avLst>
                </a:prstGeom>
                <a:solidFill>
                  <a:srgbClr val="0F5494"/>
                </a:solidFill>
                <a:ln>
                  <a:noFill/>
                </a:ln>
                <a:effectLst/>
                <a:extLst/>
              </p:spPr>
              <p:txBody>
                <a:bodyPr vert="horz" wrap="square" lIns="91440" tIns="45720" rIns="91440" bIns="45720" numCol="1" rtlCol="0" anchor="ctr" anchorCtr="0" compatLnSpc="1">
                  <a:prstTxWarp prst="textNoShape">
                    <a:avLst/>
                  </a:prstTxWarp>
                </a:bodyPr>
                <a:lstStyle/>
                <a:p>
                  <a:pPr marL="3175"/>
                  <a:endParaRPr lang="en-GB" sz="1200" b="0" smtClean="0">
                    <a:solidFill>
                      <a:srgbClr val="0F5494"/>
                    </a:solidFill>
                    <a:ea typeface="ＭＳ Ｐゴシック" charset="0"/>
                    <a:cs typeface="Arial" charset="0"/>
                  </a:endParaRPr>
                </a:p>
              </p:txBody>
            </p:sp>
            <p:sp>
              <p:nvSpPr>
                <p:cNvPr id="67" name="Freeform 66"/>
                <p:cNvSpPr/>
                <p:nvPr/>
              </p:nvSpPr>
              <p:spPr bwMode="auto">
                <a:xfrm>
                  <a:off x="9790386" y="2270234"/>
                  <a:ext cx="638503" cy="126125"/>
                </a:xfrm>
                <a:custGeom>
                  <a:avLst/>
                  <a:gdLst>
                    <a:gd name="connsiteX0" fmla="*/ 0 w 2191407"/>
                    <a:gd name="connsiteY0" fmla="*/ 0 h 488731"/>
                    <a:gd name="connsiteX1" fmla="*/ 15766 w 2191407"/>
                    <a:gd name="connsiteY1" fmla="*/ 488731 h 488731"/>
                    <a:gd name="connsiteX2" fmla="*/ 2191407 w 2191407"/>
                    <a:gd name="connsiteY2" fmla="*/ 488731 h 488731"/>
                    <a:gd name="connsiteX3" fmla="*/ 2191407 w 2191407"/>
                    <a:gd name="connsiteY3" fmla="*/ 47296 h 488731"/>
                  </a:gdLst>
                  <a:ahLst/>
                  <a:cxnLst>
                    <a:cxn ang="0">
                      <a:pos x="connsiteX0" y="connsiteY0"/>
                    </a:cxn>
                    <a:cxn ang="0">
                      <a:pos x="connsiteX1" y="connsiteY1"/>
                    </a:cxn>
                    <a:cxn ang="0">
                      <a:pos x="connsiteX2" y="connsiteY2"/>
                    </a:cxn>
                    <a:cxn ang="0">
                      <a:pos x="connsiteX3" y="connsiteY3"/>
                    </a:cxn>
                  </a:cxnLst>
                  <a:rect l="l" t="t" r="r" b="b"/>
                  <a:pathLst>
                    <a:path w="2191407" h="488731">
                      <a:moveTo>
                        <a:pt x="0" y="0"/>
                      </a:moveTo>
                      <a:lnTo>
                        <a:pt x="15766" y="488731"/>
                      </a:lnTo>
                      <a:lnTo>
                        <a:pt x="2191407" y="488731"/>
                      </a:lnTo>
                      <a:lnTo>
                        <a:pt x="2191407" y="47296"/>
                      </a:lnTo>
                    </a:path>
                  </a:pathLst>
                </a:custGeom>
                <a:noFill/>
                <a:ln w="57150" cap="flat" cmpd="sng" algn="ctr">
                  <a:solidFill>
                    <a:srgbClr val="0F5494"/>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a:endParaRPr lang="en-GB" sz="1200" b="0" smtClean="0">
                    <a:solidFill>
                      <a:srgbClr val="0F5494"/>
                    </a:solidFill>
                    <a:ea typeface="ＭＳ Ｐゴシック" charset="0"/>
                    <a:cs typeface="Arial" charset="0"/>
                  </a:endParaRPr>
                </a:p>
              </p:txBody>
            </p:sp>
          </p:grpSp>
        </p:grpSp>
        <p:grpSp>
          <p:nvGrpSpPr>
            <p:cNvPr id="15" name="Group 14"/>
            <p:cNvGrpSpPr/>
            <p:nvPr/>
          </p:nvGrpSpPr>
          <p:grpSpPr>
            <a:xfrm>
              <a:off x="7370280" y="3375060"/>
              <a:ext cx="1285451" cy="1938291"/>
              <a:chOff x="5577600" y="3362916"/>
              <a:chExt cx="1285451" cy="1938291"/>
            </a:xfrm>
          </p:grpSpPr>
          <p:sp>
            <p:nvSpPr>
              <p:cNvPr id="46" name="Block Arc 45"/>
              <p:cNvSpPr/>
              <p:nvPr/>
            </p:nvSpPr>
            <p:spPr bwMode="auto">
              <a:xfrm rot="10800000">
                <a:off x="5577600" y="4041207"/>
                <a:ext cx="1260000" cy="1260000"/>
              </a:xfrm>
              <a:prstGeom prst="blockArc">
                <a:avLst>
                  <a:gd name="adj1" fmla="val 5215250"/>
                  <a:gd name="adj2" fmla="val 0"/>
                  <a:gd name="adj3" fmla="val 10919"/>
                </a:avLst>
              </a:prstGeom>
              <a:solidFill>
                <a:schemeClr val="bg1">
                  <a:lumMod val="50000"/>
                </a:schemeClr>
              </a:solidFill>
              <a:ln>
                <a:noFill/>
              </a:ln>
              <a:effectLst/>
              <a:extLst/>
            </p:spPr>
            <p:txBody>
              <a:bodyPr vert="horz" wrap="square" lIns="91440" tIns="45720" rIns="91440" bIns="45720" numCol="1" rtlCol="0" anchor="ctr" anchorCtr="0" compatLnSpc="1">
                <a:prstTxWarp prst="textNoShape">
                  <a:avLst/>
                </a:prstTxWarp>
              </a:bodyPr>
              <a:lstStyle/>
              <a:p>
                <a:pPr marL="3175"/>
                <a:endParaRPr lang="en-GB" sz="1200" b="0" smtClean="0">
                  <a:solidFill>
                    <a:srgbClr val="0F5494"/>
                  </a:solidFill>
                  <a:ea typeface="ＭＳ Ｐゴシック" charset="0"/>
                  <a:cs typeface="Arial" charset="0"/>
                </a:endParaRPr>
              </a:p>
            </p:txBody>
          </p:sp>
          <p:sp>
            <p:nvSpPr>
              <p:cNvPr id="47" name="Block Arc 46"/>
              <p:cNvSpPr/>
              <p:nvPr/>
            </p:nvSpPr>
            <p:spPr bwMode="auto">
              <a:xfrm rot="16200000">
                <a:off x="5577600" y="4041207"/>
                <a:ext cx="1260000" cy="1260000"/>
              </a:xfrm>
              <a:prstGeom prst="blockArc">
                <a:avLst>
                  <a:gd name="adj1" fmla="val 16200739"/>
                  <a:gd name="adj2" fmla="val 0"/>
                  <a:gd name="adj3" fmla="val 10919"/>
                </a:avLst>
              </a:prstGeom>
              <a:solidFill>
                <a:srgbClr val="0FDB36"/>
              </a:solidFill>
              <a:ln>
                <a:noFill/>
              </a:ln>
              <a:effectLst/>
              <a:extLst/>
            </p:spPr>
            <p:txBody>
              <a:bodyPr vert="horz" wrap="square" lIns="91440" tIns="45720" rIns="91440" bIns="45720" numCol="1" rtlCol="0" anchor="ctr" anchorCtr="0" compatLnSpc="1">
                <a:prstTxWarp prst="textNoShape">
                  <a:avLst/>
                </a:prstTxWarp>
              </a:bodyPr>
              <a:lstStyle/>
              <a:p>
                <a:pPr marL="3175"/>
                <a:endParaRPr lang="en-GB" sz="1200" b="0" smtClean="0">
                  <a:solidFill>
                    <a:srgbClr val="0F5494"/>
                  </a:solidFill>
                  <a:ea typeface="ＭＳ Ｐゴシック" charset="0"/>
                  <a:cs typeface="Arial" charset="0"/>
                </a:endParaRPr>
              </a:p>
            </p:txBody>
          </p:sp>
          <p:sp>
            <p:nvSpPr>
              <p:cNvPr id="48" name="TextBox 47"/>
              <p:cNvSpPr txBox="1"/>
              <p:nvPr/>
            </p:nvSpPr>
            <p:spPr>
              <a:xfrm rot="16200000">
                <a:off x="6269298" y="3562376"/>
                <a:ext cx="787395" cy="400110"/>
              </a:xfrm>
              <a:prstGeom prst="rect">
                <a:avLst/>
              </a:prstGeom>
              <a:noFill/>
            </p:spPr>
            <p:txBody>
              <a:bodyPr wrap="none" rtlCol="0" anchor="ctr" anchorCtr="0">
                <a:spAutoFit/>
              </a:bodyPr>
              <a:lstStyle/>
              <a:p>
                <a:r>
                  <a:rPr lang="en-GB" sz="2000" b="0" dirty="0" smtClean="0">
                    <a:solidFill>
                      <a:srgbClr val="0F5494"/>
                    </a:solidFill>
                    <a:latin typeface="Verdana" charset="0"/>
                    <a:ea typeface="ＭＳ Ｐゴシック" charset="0"/>
                    <a:cs typeface="Arial" charset="0"/>
                  </a:rPr>
                  <a:t>90%</a:t>
                </a:r>
                <a:endParaRPr lang="en-GB" sz="2000" b="0" dirty="0">
                  <a:solidFill>
                    <a:srgbClr val="0F5494"/>
                  </a:solidFill>
                  <a:latin typeface="Verdana" charset="0"/>
                  <a:ea typeface="ＭＳ Ｐゴシック" charset="0"/>
                  <a:cs typeface="Arial" charset="0"/>
                </a:endParaRPr>
              </a:p>
            </p:txBody>
          </p:sp>
          <p:grpSp>
            <p:nvGrpSpPr>
              <p:cNvPr id="49" name="Group 48"/>
              <p:cNvGrpSpPr/>
              <p:nvPr/>
            </p:nvGrpSpPr>
            <p:grpSpPr>
              <a:xfrm>
                <a:off x="5863389" y="4480785"/>
                <a:ext cx="735723" cy="373826"/>
                <a:chOff x="12308337" y="5051625"/>
                <a:chExt cx="735723" cy="373826"/>
              </a:xfrm>
            </p:grpSpPr>
            <p:sp>
              <p:nvSpPr>
                <p:cNvPr id="56" name="Freeform 55"/>
                <p:cNvSpPr/>
                <p:nvPr/>
              </p:nvSpPr>
              <p:spPr bwMode="auto">
                <a:xfrm>
                  <a:off x="12358616" y="5051625"/>
                  <a:ext cx="682388" cy="283882"/>
                </a:xfrm>
                <a:custGeom>
                  <a:avLst/>
                  <a:gdLst>
                    <a:gd name="connsiteX0" fmla="*/ 0 w 682388"/>
                    <a:gd name="connsiteY0" fmla="*/ 218364 h 218364"/>
                    <a:gd name="connsiteX1" fmla="*/ 682388 w 682388"/>
                    <a:gd name="connsiteY1" fmla="*/ 0 h 218364"/>
                    <a:gd name="connsiteX2" fmla="*/ 327546 w 682388"/>
                    <a:gd name="connsiteY2" fmla="*/ 218364 h 218364"/>
                    <a:gd name="connsiteX3" fmla="*/ 54591 w 682388"/>
                    <a:gd name="connsiteY3" fmla="*/ 218364 h 218364"/>
                    <a:gd name="connsiteX4" fmla="*/ 54591 w 682388"/>
                    <a:gd name="connsiteY4" fmla="*/ 218364 h 218364"/>
                    <a:gd name="connsiteX0" fmla="*/ 0 w 682388"/>
                    <a:gd name="connsiteY0" fmla="*/ 218364 h 218364"/>
                    <a:gd name="connsiteX1" fmla="*/ 682388 w 682388"/>
                    <a:gd name="connsiteY1" fmla="*/ 0 h 218364"/>
                    <a:gd name="connsiteX2" fmla="*/ 327546 w 682388"/>
                    <a:gd name="connsiteY2" fmla="*/ 218364 h 218364"/>
                    <a:gd name="connsiteX3" fmla="*/ 54591 w 682388"/>
                    <a:gd name="connsiteY3" fmla="*/ 218364 h 218364"/>
                    <a:gd name="connsiteX4" fmla="*/ 54591 w 682388"/>
                    <a:gd name="connsiteY4" fmla="*/ 218364 h 218364"/>
                    <a:gd name="connsiteX5" fmla="*/ 0 w 682388"/>
                    <a:gd name="connsiteY5" fmla="*/ 218364 h 218364"/>
                    <a:gd name="connsiteX0" fmla="*/ 0 w 682388"/>
                    <a:gd name="connsiteY0" fmla="*/ 228257 h 228257"/>
                    <a:gd name="connsiteX1" fmla="*/ 682388 w 682388"/>
                    <a:gd name="connsiteY1" fmla="*/ 9893 h 228257"/>
                    <a:gd name="connsiteX2" fmla="*/ 327546 w 682388"/>
                    <a:gd name="connsiteY2" fmla="*/ 228257 h 228257"/>
                    <a:gd name="connsiteX3" fmla="*/ 54591 w 682388"/>
                    <a:gd name="connsiteY3" fmla="*/ 228257 h 228257"/>
                    <a:gd name="connsiteX4" fmla="*/ 54591 w 682388"/>
                    <a:gd name="connsiteY4" fmla="*/ 228257 h 228257"/>
                    <a:gd name="connsiteX5" fmla="*/ 0 w 682388"/>
                    <a:gd name="connsiteY5" fmla="*/ 228257 h 228257"/>
                    <a:gd name="connsiteX0" fmla="*/ 0 w 682388"/>
                    <a:gd name="connsiteY0" fmla="*/ 228257 h 228257"/>
                    <a:gd name="connsiteX1" fmla="*/ 682388 w 682388"/>
                    <a:gd name="connsiteY1" fmla="*/ 9893 h 228257"/>
                    <a:gd name="connsiteX2" fmla="*/ 54591 w 682388"/>
                    <a:gd name="connsiteY2" fmla="*/ 228257 h 228257"/>
                    <a:gd name="connsiteX3" fmla="*/ 54591 w 682388"/>
                    <a:gd name="connsiteY3" fmla="*/ 228257 h 228257"/>
                    <a:gd name="connsiteX4" fmla="*/ 0 w 682388"/>
                    <a:gd name="connsiteY4" fmla="*/ 228257 h 228257"/>
                    <a:gd name="connsiteX0" fmla="*/ 0 w 682388"/>
                    <a:gd name="connsiteY0" fmla="*/ 228257 h 228257"/>
                    <a:gd name="connsiteX1" fmla="*/ 682388 w 682388"/>
                    <a:gd name="connsiteY1" fmla="*/ 9893 h 228257"/>
                    <a:gd name="connsiteX2" fmla="*/ 54591 w 682388"/>
                    <a:gd name="connsiteY2" fmla="*/ 228257 h 228257"/>
                    <a:gd name="connsiteX3" fmla="*/ 0 w 682388"/>
                    <a:gd name="connsiteY3" fmla="*/ 228257 h 228257"/>
                    <a:gd name="connsiteX0" fmla="*/ 0 w 682388"/>
                    <a:gd name="connsiteY0" fmla="*/ 228257 h 228257"/>
                    <a:gd name="connsiteX1" fmla="*/ 682388 w 682388"/>
                    <a:gd name="connsiteY1" fmla="*/ 9893 h 228257"/>
                    <a:gd name="connsiteX2" fmla="*/ 0 w 682388"/>
                    <a:gd name="connsiteY2" fmla="*/ 228257 h 228257"/>
                    <a:gd name="connsiteX0" fmla="*/ 0 w 682388"/>
                    <a:gd name="connsiteY0" fmla="*/ 228257 h 228257"/>
                    <a:gd name="connsiteX1" fmla="*/ 682388 w 682388"/>
                    <a:gd name="connsiteY1" fmla="*/ 9893 h 228257"/>
                    <a:gd name="connsiteX2" fmla="*/ 0 w 682388"/>
                    <a:gd name="connsiteY2" fmla="*/ 228257 h 228257"/>
                    <a:gd name="connsiteX0" fmla="*/ 0 w 682388"/>
                    <a:gd name="connsiteY0" fmla="*/ 283882 h 283882"/>
                    <a:gd name="connsiteX1" fmla="*/ 682388 w 682388"/>
                    <a:gd name="connsiteY1" fmla="*/ 65518 h 283882"/>
                    <a:gd name="connsiteX2" fmla="*/ 0 w 682388"/>
                    <a:gd name="connsiteY2" fmla="*/ 283882 h 283882"/>
                    <a:gd name="connsiteX0" fmla="*/ 0 w 682388"/>
                    <a:gd name="connsiteY0" fmla="*/ 283882 h 283882"/>
                    <a:gd name="connsiteX1" fmla="*/ 682388 w 682388"/>
                    <a:gd name="connsiteY1" fmla="*/ 65518 h 283882"/>
                    <a:gd name="connsiteX2" fmla="*/ 0 w 682388"/>
                    <a:gd name="connsiteY2" fmla="*/ 283882 h 283882"/>
                  </a:gdLst>
                  <a:ahLst/>
                  <a:cxnLst>
                    <a:cxn ang="0">
                      <a:pos x="connsiteX0" y="connsiteY0"/>
                    </a:cxn>
                    <a:cxn ang="0">
                      <a:pos x="connsiteX1" y="connsiteY1"/>
                    </a:cxn>
                    <a:cxn ang="0">
                      <a:pos x="connsiteX2" y="connsiteY2"/>
                    </a:cxn>
                  </a:cxnLst>
                  <a:rect l="l" t="t" r="r" b="b"/>
                  <a:pathLst>
                    <a:path w="682388" h="283882">
                      <a:moveTo>
                        <a:pt x="0" y="283882"/>
                      </a:moveTo>
                      <a:cubicBezTo>
                        <a:pt x="20478" y="-242176"/>
                        <a:pt x="454925" y="138306"/>
                        <a:pt x="682388" y="65518"/>
                      </a:cubicBezTo>
                      <a:cubicBezTo>
                        <a:pt x="454925" y="138306"/>
                        <a:pt x="285104" y="-14231"/>
                        <a:pt x="0" y="283882"/>
                      </a:cubicBezTo>
                      <a:close/>
                    </a:path>
                  </a:pathLst>
                </a:custGeom>
                <a:gradFill>
                  <a:gsLst>
                    <a:gs pos="0">
                      <a:srgbClr val="00B050"/>
                    </a:gs>
                    <a:gs pos="74000">
                      <a:srgbClr val="00E817"/>
                    </a:gs>
                    <a:gs pos="98000">
                      <a:srgbClr val="00FF00"/>
                    </a:gs>
                  </a:gsLst>
                  <a:lin ang="16800000" scaled="0"/>
                </a:gra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a:endParaRPr lang="en-GB" sz="1200" b="0" smtClean="0">
                    <a:solidFill>
                      <a:srgbClr val="0F5494"/>
                    </a:solidFill>
                    <a:ea typeface="ＭＳ Ｐゴシック" charset="0"/>
                    <a:cs typeface="Arial" charset="0"/>
                  </a:endParaRPr>
                </a:p>
              </p:txBody>
            </p:sp>
            <p:sp>
              <p:nvSpPr>
                <p:cNvPr id="57" name="Freeform 56"/>
                <p:cNvSpPr/>
                <p:nvPr/>
              </p:nvSpPr>
              <p:spPr bwMode="auto">
                <a:xfrm>
                  <a:off x="12359052" y="5120197"/>
                  <a:ext cx="685008" cy="305254"/>
                </a:xfrm>
                <a:custGeom>
                  <a:avLst/>
                  <a:gdLst>
                    <a:gd name="connsiteX0" fmla="*/ 0 w 682388"/>
                    <a:gd name="connsiteY0" fmla="*/ 218364 h 218364"/>
                    <a:gd name="connsiteX1" fmla="*/ 682388 w 682388"/>
                    <a:gd name="connsiteY1" fmla="*/ 0 h 218364"/>
                    <a:gd name="connsiteX2" fmla="*/ 327546 w 682388"/>
                    <a:gd name="connsiteY2" fmla="*/ 218364 h 218364"/>
                    <a:gd name="connsiteX3" fmla="*/ 54591 w 682388"/>
                    <a:gd name="connsiteY3" fmla="*/ 218364 h 218364"/>
                    <a:gd name="connsiteX4" fmla="*/ 54591 w 682388"/>
                    <a:gd name="connsiteY4" fmla="*/ 218364 h 218364"/>
                    <a:gd name="connsiteX0" fmla="*/ 0 w 682388"/>
                    <a:gd name="connsiteY0" fmla="*/ 218364 h 218364"/>
                    <a:gd name="connsiteX1" fmla="*/ 682388 w 682388"/>
                    <a:gd name="connsiteY1" fmla="*/ 0 h 218364"/>
                    <a:gd name="connsiteX2" fmla="*/ 327546 w 682388"/>
                    <a:gd name="connsiteY2" fmla="*/ 218364 h 218364"/>
                    <a:gd name="connsiteX3" fmla="*/ 54591 w 682388"/>
                    <a:gd name="connsiteY3" fmla="*/ 218364 h 218364"/>
                    <a:gd name="connsiteX4" fmla="*/ 54591 w 682388"/>
                    <a:gd name="connsiteY4" fmla="*/ 218364 h 218364"/>
                    <a:gd name="connsiteX5" fmla="*/ 0 w 682388"/>
                    <a:gd name="connsiteY5" fmla="*/ 218364 h 218364"/>
                    <a:gd name="connsiteX0" fmla="*/ 0 w 682388"/>
                    <a:gd name="connsiteY0" fmla="*/ 228257 h 228257"/>
                    <a:gd name="connsiteX1" fmla="*/ 682388 w 682388"/>
                    <a:gd name="connsiteY1" fmla="*/ 9893 h 228257"/>
                    <a:gd name="connsiteX2" fmla="*/ 327546 w 682388"/>
                    <a:gd name="connsiteY2" fmla="*/ 228257 h 228257"/>
                    <a:gd name="connsiteX3" fmla="*/ 54591 w 682388"/>
                    <a:gd name="connsiteY3" fmla="*/ 228257 h 228257"/>
                    <a:gd name="connsiteX4" fmla="*/ 54591 w 682388"/>
                    <a:gd name="connsiteY4" fmla="*/ 228257 h 228257"/>
                    <a:gd name="connsiteX5" fmla="*/ 0 w 682388"/>
                    <a:gd name="connsiteY5" fmla="*/ 228257 h 228257"/>
                    <a:gd name="connsiteX0" fmla="*/ 0 w 682388"/>
                    <a:gd name="connsiteY0" fmla="*/ 228257 h 228257"/>
                    <a:gd name="connsiteX1" fmla="*/ 682388 w 682388"/>
                    <a:gd name="connsiteY1" fmla="*/ 9893 h 228257"/>
                    <a:gd name="connsiteX2" fmla="*/ 54591 w 682388"/>
                    <a:gd name="connsiteY2" fmla="*/ 228257 h 228257"/>
                    <a:gd name="connsiteX3" fmla="*/ 54591 w 682388"/>
                    <a:gd name="connsiteY3" fmla="*/ 228257 h 228257"/>
                    <a:gd name="connsiteX4" fmla="*/ 0 w 682388"/>
                    <a:gd name="connsiteY4" fmla="*/ 228257 h 228257"/>
                    <a:gd name="connsiteX0" fmla="*/ 0 w 682388"/>
                    <a:gd name="connsiteY0" fmla="*/ 228257 h 228257"/>
                    <a:gd name="connsiteX1" fmla="*/ 682388 w 682388"/>
                    <a:gd name="connsiteY1" fmla="*/ 9893 h 228257"/>
                    <a:gd name="connsiteX2" fmla="*/ 54591 w 682388"/>
                    <a:gd name="connsiteY2" fmla="*/ 228257 h 228257"/>
                    <a:gd name="connsiteX3" fmla="*/ 0 w 682388"/>
                    <a:gd name="connsiteY3" fmla="*/ 228257 h 228257"/>
                    <a:gd name="connsiteX0" fmla="*/ 0 w 682388"/>
                    <a:gd name="connsiteY0" fmla="*/ 228257 h 228257"/>
                    <a:gd name="connsiteX1" fmla="*/ 682388 w 682388"/>
                    <a:gd name="connsiteY1" fmla="*/ 9893 h 228257"/>
                    <a:gd name="connsiteX2" fmla="*/ 0 w 682388"/>
                    <a:gd name="connsiteY2" fmla="*/ 228257 h 228257"/>
                    <a:gd name="connsiteX0" fmla="*/ 0 w 682388"/>
                    <a:gd name="connsiteY0" fmla="*/ 228257 h 228257"/>
                    <a:gd name="connsiteX1" fmla="*/ 682388 w 682388"/>
                    <a:gd name="connsiteY1" fmla="*/ 9893 h 228257"/>
                    <a:gd name="connsiteX2" fmla="*/ 0 w 682388"/>
                    <a:gd name="connsiteY2" fmla="*/ 228257 h 228257"/>
                    <a:gd name="connsiteX0" fmla="*/ 0 w 834351"/>
                    <a:gd name="connsiteY0" fmla="*/ 174347 h 174347"/>
                    <a:gd name="connsiteX1" fmla="*/ 834351 w 834351"/>
                    <a:gd name="connsiteY1" fmla="*/ 107946 h 174347"/>
                    <a:gd name="connsiteX2" fmla="*/ 0 w 834351"/>
                    <a:gd name="connsiteY2" fmla="*/ 174347 h 174347"/>
                    <a:gd name="connsiteX0" fmla="*/ 0 w 834351"/>
                    <a:gd name="connsiteY0" fmla="*/ 174347 h 241217"/>
                    <a:gd name="connsiteX1" fmla="*/ 834351 w 834351"/>
                    <a:gd name="connsiteY1" fmla="*/ 107946 h 241217"/>
                    <a:gd name="connsiteX2" fmla="*/ 0 w 834351"/>
                    <a:gd name="connsiteY2" fmla="*/ 174347 h 241217"/>
                    <a:gd name="connsiteX0" fmla="*/ 0 w 685008"/>
                    <a:gd name="connsiteY0" fmla="*/ 227031 h 270155"/>
                    <a:gd name="connsiteX1" fmla="*/ 685008 w 685008"/>
                    <a:gd name="connsiteY1" fmla="*/ 11286 h 270155"/>
                    <a:gd name="connsiteX2" fmla="*/ 0 w 685008"/>
                    <a:gd name="connsiteY2" fmla="*/ 227031 h 270155"/>
                    <a:gd name="connsiteX0" fmla="*/ 0 w 685008"/>
                    <a:gd name="connsiteY0" fmla="*/ 215745 h 258869"/>
                    <a:gd name="connsiteX1" fmla="*/ 685008 w 685008"/>
                    <a:gd name="connsiteY1" fmla="*/ 0 h 258869"/>
                    <a:gd name="connsiteX2" fmla="*/ 0 w 685008"/>
                    <a:gd name="connsiteY2" fmla="*/ 215745 h 258869"/>
                    <a:gd name="connsiteX0" fmla="*/ 0 w 685008"/>
                    <a:gd name="connsiteY0" fmla="*/ 215745 h 258869"/>
                    <a:gd name="connsiteX1" fmla="*/ 685008 w 685008"/>
                    <a:gd name="connsiteY1" fmla="*/ 0 h 258869"/>
                    <a:gd name="connsiteX2" fmla="*/ 0 w 685008"/>
                    <a:gd name="connsiteY2" fmla="*/ 215745 h 258869"/>
                    <a:gd name="connsiteX0" fmla="*/ 0 w 685008"/>
                    <a:gd name="connsiteY0" fmla="*/ 215745 h 255360"/>
                    <a:gd name="connsiteX1" fmla="*/ 685008 w 685008"/>
                    <a:gd name="connsiteY1" fmla="*/ 0 h 255360"/>
                    <a:gd name="connsiteX2" fmla="*/ 0 w 685008"/>
                    <a:gd name="connsiteY2" fmla="*/ 215745 h 255360"/>
                    <a:gd name="connsiteX0" fmla="*/ 0 w 685008"/>
                    <a:gd name="connsiteY0" fmla="*/ 215745 h 265098"/>
                    <a:gd name="connsiteX1" fmla="*/ 685008 w 685008"/>
                    <a:gd name="connsiteY1" fmla="*/ 0 h 265098"/>
                    <a:gd name="connsiteX2" fmla="*/ 0 w 685008"/>
                    <a:gd name="connsiteY2" fmla="*/ 215745 h 265098"/>
                    <a:gd name="connsiteX0" fmla="*/ 0 w 685008"/>
                    <a:gd name="connsiteY0" fmla="*/ 215745 h 265098"/>
                    <a:gd name="connsiteX1" fmla="*/ 685008 w 685008"/>
                    <a:gd name="connsiteY1" fmla="*/ 0 h 265098"/>
                    <a:gd name="connsiteX2" fmla="*/ 0 w 685008"/>
                    <a:gd name="connsiteY2" fmla="*/ 215745 h 265098"/>
                    <a:gd name="connsiteX0" fmla="*/ 0 w 685008"/>
                    <a:gd name="connsiteY0" fmla="*/ 215745 h 264783"/>
                    <a:gd name="connsiteX1" fmla="*/ 685008 w 685008"/>
                    <a:gd name="connsiteY1" fmla="*/ 0 h 264783"/>
                    <a:gd name="connsiteX2" fmla="*/ 0 w 685008"/>
                    <a:gd name="connsiteY2" fmla="*/ 215745 h 264783"/>
                    <a:gd name="connsiteX0" fmla="*/ 0 w 685008"/>
                    <a:gd name="connsiteY0" fmla="*/ 215745 h 300865"/>
                    <a:gd name="connsiteX1" fmla="*/ 685008 w 685008"/>
                    <a:gd name="connsiteY1" fmla="*/ 0 h 300865"/>
                    <a:gd name="connsiteX2" fmla="*/ 0 w 685008"/>
                    <a:gd name="connsiteY2" fmla="*/ 215745 h 300865"/>
                    <a:gd name="connsiteX0" fmla="*/ 0 w 685008"/>
                    <a:gd name="connsiteY0" fmla="*/ 215745 h 287327"/>
                    <a:gd name="connsiteX1" fmla="*/ 685008 w 685008"/>
                    <a:gd name="connsiteY1" fmla="*/ 0 h 287327"/>
                    <a:gd name="connsiteX2" fmla="*/ 0 w 685008"/>
                    <a:gd name="connsiteY2" fmla="*/ 215745 h 287327"/>
                    <a:gd name="connsiteX0" fmla="*/ 0 w 685008"/>
                    <a:gd name="connsiteY0" fmla="*/ 215745 h 346531"/>
                    <a:gd name="connsiteX1" fmla="*/ 685008 w 685008"/>
                    <a:gd name="connsiteY1" fmla="*/ 0 h 346531"/>
                    <a:gd name="connsiteX2" fmla="*/ 0 w 685008"/>
                    <a:gd name="connsiteY2" fmla="*/ 215745 h 346531"/>
                    <a:gd name="connsiteX0" fmla="*/ 0 w 685008"/>
                    <a:gd name="connsiteY0" fmla="*/ 215745 h 305254"/>
                    <a:gd name="connsiteX1" fmla="*/ 685008 w 685008"/>
                    <a:gd name="connsiteY1" fmla="*/ 0 h 305254"/>
                    <a:gd name="connsiteX2" fmla="*/ 0 w 685008"/>
                    <a:gd name="connsiteY2" fmla="*/ 215745 h 305254"/>
                    <a:gd name="connsiteX0" fmla="*/ 0 w 685008"/>
                    <a:gd name="connsiteY0" fmla="*/ 215745 h 305254"/>
                    <a:gd name="connsiteX1" fmla="*/ 685008 w 685008"/>
                    <a:gd name="connsiteY1" fmla="*/ 0 h 305254"/>
                    <a:gd name="connsiteX2" fmla="*/ 0 w 685008"/>
                    <a:gd name="connsiteY2" fmla="*/ 215745 h 305254"/>
                  </a:gdLst>
                  <a:ahLst/>
                  <a:cxnLst>
                    <a:cxn ang="0">
                      <a:pos x="connsiteX0" y="connsiteY0"/>
                    </a:cxn>
                    <a:cxn ang="0">
                      <a:pos x="connsiteX1" y="connsiteY1"/>
                    </a:cxn>
                    <a:cxn ang="0">
                      <a:pos x="connsiteX2" y="connsiteY2"/>
                    </a:cxn>
                  </a:cxnLst>
                  <a:rect l="l" t="t" r="r" b="b"/>
                  <a:pathLst>
                    <a:path w="685008" h="305254">
                      <a:moveTo>
                        <a:pt x="0" y="215745"/>
                      </a:moveTo>
                      <a:cubicBezTo>
                        <a:pt x="292965" y="-64027"/>
                        <a:pt x="410384" y="75408"/>
                        <a:pt x="685008" y="0"/>
                      </a:cubicBezTo>
                      <a:cubicBezTo>
                        <a:pt x="583308" y="20387"/>
                        <a:pt x="206503" y="499284"/>
                        <a:pt x="0" y="215745"/>
                      </a:cubicBezTo>
                      <a:close/>
                    </a:path>
                  </a:pathLst>
                </a:custGeom>
                <a:gradFill>
                  <a:gsLst>
                    <a:gs pos="0">
                      <a:srgbClr val="00B050"/>
                    </a:gs>
                    <a:gs pos="74000">
                      <a:srgbClr val="00E817"/>
                    </a:gs>
                    <a:gs pos="98000">
                      <a:srgbClr val="00FF00"/>
                    </a:gs>
                  </a:gsLst>
                  <a:lin ang="16800000" scaled="0"/>
                </a:gra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a:endParaRPr lang="en-GB" sz="1200" b="0" smtClean="0">
                    <a:solidFill>
                      <a:srgbClr val="0F5494"/>
                    </a:solidFill>
                    <a:ea typeface="ＭＳ Ｐゴシック" charset="0"/>
                    <a:cs typeface="Arial" charset="0"/>
                  </a:endParaRPr>
                </a:p>
              </p:txBody>
            </p:sp>
            <p:sp>
              <p:nvSpPr>
                <p:cNvPr id="58" name="Freeform 57"/>
                <p:cNvSpPr/>
                <p:nvPr/>
              </p:nvSpPr>
              <p:spPr bwMode="auto">
                <a:xfrm rot="21153307">
                  <a:off x="12308337" y="5305401"/>
                  <a:ext cx="95255" cy="83817"/>
                </a:xfrm>
                <a:custGeom>
                  <a:avLst/>
                  <a:gdLst>
                    <a:gd name="connsiteX0" fmla="*/ 0 w 199125"/>
                    <a:gd name="connsiteY0" fmla="*/ 133623 h 133623"/>
                    <a:gd name="connsiteX1" fmla="*/ 199125 w 199125"/>
                    <a:gd name="connsiteY1" fmla="*/ 0 h 133623"/>
                    <a:gd name="connsiteX2" fmla="*/ 0 w 199125"/>
                    <a:gd name="connsiteY2" fmla="*/ 133623 h 133623"/>
                    <a:gd name="connsiteX0" fmla="*/ 0 w 202712"/>
                    <a:gd name="connsiteY0" fmla="*/ 189812 h 189812"/>
                    <a:gd name="connsiteX1" fmla="*/ 199125 w 202712"/>
                    <a:gd name="connsiteY1" fmla="*/ 56189 h 189812"/>
                    <a:gd name="connsiteX2" fmla="*/ 0 w 202712"/>
                    <a:gd name="connsiteY2" fmla="*/ 189812 h 189812"/>
                    <a:gd name="connsiteX0" fmla="*/ 3753 w 206465"/>
                    <a:gd name="connsiteY0" fmla="*/ 189812 h 200371"/>
                    <a:gd name="connsiteX1" fmla="*/ 82354 w 206465"/>
                    <a:gd name="connsiteY1" fmla="*/ 176711 h 200371"/>
                    <a:gd name="connsiteX2" fmla="*/ 202878 w 206465"/>
                    <a:gd name="connsiteY2" fmla="*/ 56189 h 200371"/>
                    <a:gd name="connsiteX3" fmla="*/ 3753 w 206465"/>
                    <a:gd name="connsiteY3" fmla="*/ 189812 h 200371"/>
                    <a:gd name="connsiteX0" fmla="*/ 3753 w 206465"/>
                    <a:gd name="connsiteY0" fmla="*/ 189812 h 200371"/>
                    <a:gd name="connsiteX1" fmla="*/ 82354 w 206465"/>
                    <a:gd name="connsiteY1" fmla="*/ 176711 h 200371"/>
                    <a:gd name="connsiteX2" fmla="*/ 202878 w 206465"/>
                    <a:gd name="connsiteY2" fmla="*/ 56189 h 200371"/>
                    <a:gd name="connsiteX3" fmla="*/ 3753 w 206465"/>
                    <a:gd name="connsiteY3" fmla="*/ 189812 h 200371"/>
                    <a:gd name="connsiteX0" fmla="*/ 7592 w 207113"/>
                    <a:gd name="connsiteY0" fmla="*/ 135133 h 233359"/>
                    <a:gd name="connsiteX1" fmla="*/ 57373 w 207113"/>
                    <a:gd name="connsiteY1" fmla="*/ 229455 h 233359"/>
                    <a:gd name="connsiteX2" fmla="*/ 206717 w 207113"/>
                    <a:gd name="connsiteY2" fmla="*/ 1510 h 233359"/>
                    <a:gd name="connsiteX3" fmla="*/ 7592 w 207113"/>
                    <a:gd name="connsiteY3" fmla="*/ 135133 h 233359"/>
                    <a:gd name="connsiteX0" fmla="*/ 0 w 199521"/>
                    <a:gd name="connsiteY0" fmla="*/ 135133 h 229455"/>
                    <a:gd name="connsiteX1" fmla="*/ 49781 w 199521"/>
                    <a:gd name="connsiteY1" fmla="*/ 229455 h 229455"/>
                    <a:gd name="connsiteX2" fmla="*/ 199125 w 199521"/>
                    <a:gd name="connsiteY2" fmla="*/ 1510 h 229455"/>
                    <a:gd name="connsiteX3" fmla="*/ 0 w 199521"/>
                    <a:gd name="connsiteY3" fmla="*/ 135133 h 229455"/>
                    <a:gd name="connsiteX0" fmla="*/ 0 w 199125"/>
                    <a:gd name="connsiteY0" fmla="*/ 135133 h 229455"/>
                    <a:gd name="connsiteX1" fmla="*/ 49781 w 199125"/>
                    <a:gd name="connsiteY1" fmla="*/ 229455 h 229455"/>
                    <a:gd name="connsiteX2" fmla="*/ 199125 w 199125"/>
                    <a:gd name="connsiteY2" fmla="*/ 1510 h 229455"/>
                    <a:gd name="connsiteX3" fmla="*/ 0 w 199125"/>
                    <a:gd name="connsiteY3" fmla="*/ 135133 h 229455"/>
                    <a:gd name="connsiteX0" fmla="*/ 133492 w 2101779"/>
                    <a:gd name="connsiteY0" fmla="*/ 607685 h 702007"/>
                    <a:gd name="connsiteX1" fmla="*/ 183273 w 2101779"/>
                    <a:gd name="connsiteY1" fmla="*/ 702007 h 702007"/>
                    <a:gd name="connsiteX2" fmla="*/ 2101778 w 2101779"/>
                    <a:gd name="connsiteY2" fmla="*/ 359 h 702007"/>
                    <a:gd name="connsiteX3" fmla="*/ 133492 w 2101779"/>
                    <a:gd name="connsiteY3" fmla="*/ 607685 h 702007"/>
                    <a:gd name="connsiteX0" fmla="*/ 10388 w 278441"/>
                    <a:gd name="connsiteY0" fmla="*/ 142461 h 236783"/>
                    <a:gd name="connsiteX1" fmla="*/ 60169 w 278441"/>
                    <a:gd name="connsiteY1" fmla="*/ 236783 h 236783"/>
                    <a:gd name="connsiteX2" fmla="*/ 278440 w 278441"/>
                    <a:gd name="connsiteY2" fmla="*/ 1438 h 236783"/>
                    <a:gd name="connsiteX3" fmla="*/ 10388 w 278441"/>
                    <a:gd name="connsiteY3" fmla="*/ 142461 h 236783"/>
                  </a:gdLst>
                  <a:ahLst/>
                  <a:cxnLst>
                    <a:cxn ang="0">
                      <a:pos x="connsiteX0" y="connsiteY0"/>
                    </a:cxn>
                    <a:cxn ang="0">
                      <a:pos x="connsiteX1" y="connsiteY1"/>
                    </a:cxn>
                    <a:cxn ang="0">
                      <a:pos x="connsiteX2" y="connsiteY2"/>
                    </a:cxn>
                    <a:cxn ang="0">
                      <a:pos x="connsiteX3" y="connsiteY3"/>
                    </a:cxn>
                  </a:cxnLst>
                  <a:rect l="l" t="t" r="r" b="b"/>
                  <a:pathLst>
                    <a:path w="278441" h="236783">
                      <a:moveTo>
                        <a:pt x="10388" y="142461"/>
                      </a:moveTo>
                      <a:cubicBezTo>
                        <a:pt x="-25991" y="181685"/>
                        <a:pt x="43575" y="205342"/>
                        <a:pt x="60169" y="236783"/>
                      </a:cubicBezTo>
                      <a:lnTo>
                        <a:pt x="278440" y="1438"/>
                      </a:lnTo>
                      <a:cubicBezTo>
                        <a:pt x="270143" y="-14282"/>
                        <a:pt x="46767" y="103237"/>
                        <a:pt x="10388" y="142461"/>
                      </a:cubicBezTo>
                      <a:close/>
                    </a:path>
                  </a:pathLst>
                </a:custGeom>
                <a:solidFill>
                  <a:srgbClr val="00B05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a:endParaRPr lang="en-GB" sz="1200" b="0" smtClean="0">
                    <a:solidFill>
                      <a:srgbClr val="0F5494"/>
                    </a:solidFill>
                    <a:ea typeface="ＭＳ Ｐゴシック" charset="0"/>
                    <a:cs typeface="Arial" charset="0"/>
                  </a:endParaRPr>
                </a:p>
              </p:txBody>
            </p:sp>
          </p:grpSp>
          <p:grpSp>
            <p:nvGrpSpPr>
              <p:cNvPr id="50" name="Group 49"/>
              <p:cNvGrpSpPr/>
              <p:nvPr/>
            </p:nvGrpSpPr>
            <p:grpSpPr>
              <a:xfrm>
                <a:off x="6020033" y="3362916"/>
                <a:ext cx="348096" cy="615953"/>
                <a:chOff x="6011609" y="2599325"/>
                <a:chExt cx="348096" cy="615953"/>
              </a:xfrm>
            </p:grpSpPr>
            <p:sp>
              <p:nvSpPr>
                <p:cNvPr id="51" name="Freeform 50"/>
                <p:cNvSpPr/>
                <p:nvPr/>
              </p:nvSpPr>
              <p:spPr bwMode="auto">
                <a:xfrm>
                  <a:off x="6011609" y="2599325"/>
                  <a:ext cx="348096" cy="450659"/>
                </a:xfrm>
                <a:custGeom>
                  <a:avLst/>
                  <a:gdLst>
                    <a:gd name="connsiteX0" fmla="*/ 420364 w 1590449"/>
                    <a:gd name="connsiteY0" fmla="*/ 1352098 h 1352098"/>
                    <a:gd name="connsiteX1" fmla="*/ 0 w 1590449"/>
                    <a:gd name="connsiteY1" fmla="*/ 0 h 1352098"/>
                    <a:gd name="connsiteX2" fmla="*/ 1590449 w 1590449"/>
                    <a:gd name="connsiteY2" fmla="*/ 21668 h 1352098"/>
                    <a:gd name="connsiteX3" fmla="*/ 1196087 w 1590449"/>
                    <a:gd name="connsiteY3" fmla="*/ 1287093 h 1352098"/>
                    <a:gd name="connsiteX4" fmla="*/ 403029 w 1590449"/>
                    <a:gd name="connsiteY4" fmla="*/ 1287093 h 1352098"/>
                    <a:gd name="connsiteX0" fmla="*/ 420364 w 1590449"/>
                    <a:gd name="connsiteY0" fmla="*/ 1903465 h 1903465"/>
                    <a:gd name="connsiteX1" fmla="*/ 0 w 1590449"/>
                    <a:gd name="connsiteY1" fmla="*/ 551367 h 1903465"/>
                    <a:gd name="connsiteX2" fmla="*/ 1590449 w 1590449"/>
                    <a:gd name="connsiteY2" fmla="*/ 573035 h 1903465"/>
                    <a:gd name="connsiteX3" fmla="*/ 1196087 w 1590449"/>
                    <a:gd name="connsiteY3" fmla="*/ 1838460 h 1903465"/>
                    <a:gd name="connsiteX4" fmla="*/ 403029 w 1590449"/>
                    <a:gd name="connsiteY4" fmla="*/ 1838460 h 1903465"/>
                    <a:gd name="connsiteX0" fmla="*/ 420364 w 1590449"/>
                    <a:gd name="connsiteY0" fmla="*/ 2099746 h 2099746"/>
                    <a:gd name="connsiteX1" fmla="*/ 0 w 1590449"/>
                    <a:gd name="connsiteY1" fmla="*/ 747648 h 2099746"/>
                    <a:gd name="connsiteX2" fmla="*/ 1590449 w 1590449"/>
                    <a:gd name="connsiteY2" fmla="*/ 769316 h 2099746"/>
                    <a:gd name="connsiteX3" fmla="*/ 1196087 w 1590449"/>
                    <a:gd name="connsiteY3" fmla="*/ 2034741 h 2099746"/>
                    <a:gd name="connsiteX4" fmla="*/ 403029 w 1590449"/>
                    <a:gd name="connsiteY4" fmla="*/ 2034741 h 2099746"/>
                    <a:gd name="connsiteX0" fmla="*/ 420364 w 1590449"/>
                    <a:gd name="connsiteY0" fmla="*/ 2031603 h 2031603"/>
                    <a:gd name="connsiteX1" fmla="*/ 0 w 1590449"/>
                    <a:gd name="connsiteY1" fmla="*/ 679505 h 2031603"/>
                    <a:gd name="connsiteX2" fmla="*/ 1590449 w 1590449"/>
                    <a:gd name="connsiteY2" fmla="*/ 701173 h 2031603"/>
                    <a:gd name="connsiteX3" fmla="*/ 1196087 w 1590449"/>
                    <a:gd name="connsiteY3" fmla="*/ 1966598 h 2031603"/>
                    <a:gd name="connsiteX4" fmla="*/ 403029 w 1590449"/>
                    <a:gd name="connsiteY4" fmla="*/ 1966598 h 2031603"/>
                    <a:gd name="connsiteX0" fmla="*/ 420364 w 1590449"/>
                    <a:gd name="connsiteY0" fmla="*/ 2109603 h 2109603"/>
                    <a:gd name="connsiteX1" fmla="*/ 0 w 1590449"/>
                    <a:gd name="connsiteY1" fmla="*/ 757505 h 2109603"/>
                    <a:gd name="connsiteX2" fmla="*/ 1590449 w 1590449"/>
                    <a:gd name="connsiteY2" fmla="*/ 779173 h 2109603"/>
                    <a:gd name="connsiteX3" fmla="*/ 1196087 w 1590449"/>
                    <a:gd name="connsiteY3" fmla="*/ 2044598 h 2109603"/>
                    <a:gd name="connsiteX4" fmla="*/ 403029 w 1590449"/>
                    <a:gd name="connsiteY4" fmla="*/ 2044598 h 2109603"/>
                    <a:gd name="connsiteX0" fmla="*/ 420364 w 1598461"/>
                    <a:gd name="connsiteY0" fmla="*/ 1586056 h 1586056"/>
                    <a:gd name="connsiteX1" fmla="*/ 0 w 1598461"/>
                    <a:gd name="connsiteY1" fmla="*/ 233958 h 1586056"/>
                    <a:gd name="connsiteX2" fmla="*/ 1590449 w 1598461"/>
                    <a:gd name="connsiteY2" fmla="*/ 255626 h 1586056"/>
                    <a:gd name="connsiteX3" fmla="*/ 1196087 w 1598461"/>
                    <a:gd name="connsiteY3" fmla="*/ 1521051 h 1586056"/>
                    <a:gd name="connsiteX4" fmla="*/ 403029 w 1598461"/>
                    <a:gd name="connsiteY4" fmla="*/ 1521051 h 1586056"/>
                    <a:gd name="connsiteX0" fmla="*/ 420364 w 1590472"/>
                    <a:gd name="connsiteY0" fmla="*/ 1584268 h 1584268"/>
                    <a:gd name="connsiteX1" fmla="*/ 0 w 1590472"/>
                    <a:gd name="connsiteY1" fmla="*/ 232170 h 1584268"/>
                    <a:gd name="connsiteX2" fmla="*/ 1590449 w 1590472"/>
                    <a:gd name="connsiteY2" fmla="*/ 253838 h 1584268"/>
                    <a:gd name="connsiteX3" fmla="*/ 1196087 w 1590472"/>
                    <a:gd name="connsiteY3" fmla="*/ 1519263 h 1584268"/>
                    <a:gd name="connsiteX4" fmla="*/ 403029 w 1590472"/>
                    <a:gd name="connsiteY4" fmla="*/ 1519263 h 1584268"/>
                    <a:gd name="connsiteX0" fmla="*/ 420364 w 1590591"/>
                    <a:gd name="connsiteY0" fmla="*/ 1688981 h 1688981"/>
                    <a:gd name="connsiteX1" fmla="*/ 0 w 1590591"/>
                    <a:gd name="connsiteY1" fmla="*/ 336883 h 1688981"/>
                    <a:gd name="connsiteX2" fmla="*/ 1590449 w 1590591"/>
                    <a:gd name="connsiteY2" fmla="*/ 358551 h 1688981"/>
                    <a:gd name="connsiteX3" fmla="*/ 1196087 w 1590591"/>
                    <a:gd name="connsiteY3" fmla="*/ 1623976 h 1688981"/>
                    <a:gd name="connsiteX4" fmla="*/ 403029 w 1590591"/>
                    <a:gd name="connsiteY4" fmla="*/ 1623976 h 1688981"/>
                    <a:gd name="connsiteX0" fmla="*/ 420364 w 1590591"/>
                    <a:gd name="connsiteY0" fmla="*/ 1534365 h 1534365"/>
                    <a:gd name="connsiteX1" fmla="*/ 0 w 1590591"/>
                    <a:gd name="connsiteY1" fmla="*/ 182267 h 1534365"/>
                    <a:gd name="connsiteX2" fmla="*/ 1590449 w 1590591"/>
                    <a:gd name="connsiteY2" fmla="*/ 203935 h 1534365"/>
                    <a:gd name="connsiteX3" fmla="*/ 1196087 w 1590591"/>
                    <a:gd name="connsiteY3" fmla="*/ 1469360 h 1534365"/>
                    <a:gd name="connsiteX4" fmla="*/ 403029 w 1590591"/>
                    <a:gd name="connsiteY4" fmla="*/ 1469360 h 1534365"/>
                    <a:gd name="connsiteX0" fmla="*/ 420364 w 1590724"/>
                    <a:gd name="connsiteY0" fmla="*/ 1861519 h 1861519"/>
                    <a:gd name="connsiteX1" fmla="*/ 0 w 1590724"/>
                    <a:gd name="connsiteY1" fmla="*/ 509421 h 1861519"/>
                    <a:gd name="connsiteX2" fmla="*/ 1590449 w 1590724"/>
                    <a:gd name="connsiteY2" fmla="*/ 531089 h 1861519"/>
                    <a:gd name="connsiteX3" fmla="*/ 1196087 w 1590724"/>
                    <a:gd name="connsiteY3" fmla="*/ 1796514 h 1861519"/>
                    <a:gd name="connsiteX4" fmla="*/ 403029 w 1590724"/>
                    <a:gd name="connsiteY4" fmla="*/ 1796514 h 1861519"/>
                    <a:gd name="connsiteX0" fmla="*/ 466670 w 1637030"/>
                    <a:gd name="connsiteY0" fmla="*/ 1505407 h 1505407"/>
                    <a:gd name="connsiteX1" fmla="*/ 46306 w 1637030"/>
                    <a:gd name="connsiteY1" fmla="*/ 153309 h 1505407"/>
                    <a:gd name="connsiteX2" fmla="*/ 1636755 w 1637030"/>
                    <a:gd name="connsiteY2" fmla="*/ 174977 h 1505407"/>
                    <a:gd name="connsiteX3" fmla="*/ 1242393 w 1637030"/>
                    <a:gd name="connsiteY3" fmla="*/ 1440402 h 1505407"/>
                    <a:gd name="connsiteX4" fmla="*/ 449335 w 1637030"/>
                    <a:gd name="connsiteY4" fmla="*/ 1440402 h 1505407"/>
                    <a:gd name="connsiteX0" fmla="*/ 420404 w 1590764"/>
                    <a:gd name="connsiteY0" fmla="*/ 1978369 h 1978369"/>
                    <a:gd name="connsiteX1" fmla="*/ 40 w 1590764"/>
                    <a:gd name="connsiteY1" fmla="*/ 626271 h 1978369"/>
                    <a:gd name="connsiteX2" fmla="*/ 1590489 w 1590764"/>
                    <a:gd name="connsiteY2" fmla="*/ 647939 h 1978369"/>
                    <a:gd name="connsiteX3" fmla="*/ 1196127 w 1590764"/>
                    <a:gd name="connsiteY3" fmla="*/ 1913364 h 1978369"/>
                    <a:gd name="connsiteX4" fmla="*/ 403069 w 1590764"/>
                    <a:gd name="connsiteY4" fmla="*/ 1913364 h 1978369"/>
                    <a:gd name="connsiteX0" fmla="*/ 420365 w 1590725"/>
                    <a:gd name="connsiteY0" fmla="*/ 1978419 h 1978419"/>
                    <a:gd name="connsiteX1" fmla="*/ 1 w 1590725"/>
                    <a:gd name="connsiteY1" fmla="*/ 626321 h 1978419"/>
                    <a:gd name="connsiteX2" fmla="*/ 1590450 w 1590725"/>
                    <a:gd name="connsiteY2" fmla="*/ 647989 h 1978419"/>
                    <a:gd name="connsiteX3" fmla="*/ 1196088 w 1590725"/>
                    <a:gd name="connsiteY3" fmla="*/ 1913414 h 1978419"/>
                    <a:gd name="connsiteX4" fmla="*/ 403030 w 1590725"/>
                    <a:gd name="connsiteY4" fmla="*/ 1913414 h 1978419"/>
                    <a:gd name="connsiteX0" fmla="*/ 420365 w 1590725"/>
                    <a:gd name="connsiteY0" fmla="*/ 1998122 h 1998122"/>
                    <a:gd name="connsiteX1" fmla="*/ 1 w 1590725"/>
                    <a:gd name="connsiteY1" fmla="*/ 646024 h 1998122"/>
                    <a:gd name="connsiteX2" fmla="*/ 1590450 w 1590725"/>
                    <a:gd name="connsiteY2" fmla="*/ 667692 h 1998122"/>
                    <a:gd name="connsiteX3" fmla="*/ 1196088 w 1590725"/>
                    <a:gd name="connsiteY3" fmla="*/ 1933117 h 1998122"/>
                    <a:gd name="connsiteX4" fmla="*/ 403030 w 1590725"/>
                    <a:gd name="connsiteY4" fmla="*/ 1933117 h 1998122"/>
                    <a:gd name="connsiteX0" fmla="*/ 420365 w 1591600"/>
                    <a:gd name="connsiteY0" fmla="*/ 2192828 h 2192828"/>
                    <a:gd name="connsiteX1" fmla="*/ 1 w 1591600"/>
                    <a:gd name="connsiteY1" fmla="*/ 840730 h 2192828"/>
                    <a:gd name="connsiteX2" fmla="*/ 1590450 w 1591600"/>
                    <a:gd name="connsiteY2" fmla="*/ 862398 h 2192828"/>
                    <a:gd name="connsiteX3" fmla="*/ 1196088 w 1591600"/>
                    <a:gd name="connsiteY3" fmla="*/ 2127823 h 2192828"/>
                    <a:gd name="connsiteX4" fmla="*/ 403030 w 1591600"/>
                    <a:gd name="connsiteY4" fmla="*/ 2127823 h 2192828"/>
                    <a:gd name="connsiteX0" fmla="*/ 420414 w 1591649"/>
                    <a:gd name="connsiteY0" fmla="*/ 2034801 h 2034801"/>
                    <a:gd name="connsiteX1" fmla="*/ 50 w 1591649"/>
                    <a:gd name="connsiteY1" fmla="*/ 682703 h 2034801"/>
                    <a:gd name="connsiteX2" fmla="*/ 1590499 w 1591649"/>
                    <a:gd name="connsiteY2" fmla="*/ 704371 h 2034801"/>
                    <a:gd name="connsiteX3" fmla="*/ 1196137 w 1591649"/>
                    <a:gd name="connsiteY3" fmla="*/ 1969796 h 2034801"/>
                    <a:gd name="connsiteX4" fmla="*/ 403079 w 1591649"/>
                    <a:gd name="connsiteY4" fmla="*/ 1969796 h 2034801"/>
                    <a:gd name="connsiteX0" fmla="*/ 420414 w 1591649"/>
                    <a:gd name="connsiteY0" fmla="*/ 2034801 h 2083434"/>
                    <a:gd name="connsiteX1" fmla="*/ 50 w 1591649"/>
                    <a:gd name="connsiteY1" fmla="*/ 682703 h 2083434"/>
                    <a:gd name="connsiteX2" fmla="*/ 1590499 w 1591649"/>
                    <a:gd name="connsiteY2" fmla="*/ 704371 h 2083434"/>
                    <a:gd name="connsiteX3" fmla="*/ 1196137 w 1591649"/>
                    <a:gd name="connsiteY3" fmla="*/ 1969796 h 2083434"/>
                    <a:gd name="connsiteX4" fmla="*/ 403079 w 1591649"/>
                    <a:gd name="connsiteY4" fmla="*/ 1969796 h 2083434"/>
                    <a:gd name="connsiteX0" fmla="*/ 420414 w 1591532"/>
                    <a:gd name="connsiteY0" fmla="*/ 2034801 h 2083434"/>
                    <a:gd name="connsiteX1" fmla="*/ 50 w 1591532"/>
                    <a:gd name="connsiteY1" fmla="*/ 682703 h 2083434"/>
                    <a:gd name="connsiteX2" fmla="*/ 1590499 w 1591532"/>
                    <a:gd name="connsiteY2" fmla="*/ 704371 h 2083434"/>
                    <a:gd name="connsiteX3" fmla="*/ 1196137 w 1591532"/>
                    <a:gd name="connsiteY3" fmla="*/ 1969796 h 2083434"/>
                    <a:gd name="connsiteX4" fmla="*/ 403079 w 1591532"/>
                    <a:gd name="connsiteY4" fmla="*/ 1969796 h 2083434"/>
                    <a:gd name="connsiteX0" fmla="*/ 420414 w 1591532"/>
                    <a:gd name="connsiteY0" fmla="*/ 2034801 h 2083434"/>
                    <a:gd name="connsiteX1" fmla="*/ 50 w 1591532"/>
                    <a:gd name="connsiteY1" fmla="*/ 682703 h 2083434"/>
                    <a:gd name="connsiteX2" fmla="*/ 1590499 w 1591532"/>
                    <a:gd name="connsiteY2" fmla="*/ 704371 h 2083434"/>
                    <a:gd name="connsiteX3" fmla="*/ 1196137 w 1591532"/>
                    <a:gd name="connsiteY3" fmla="*/ 1969796 h 2083434"/>
                    <a:gd name="connsiteX4" fmla="*/ 403079 w 1591532"/>
                    <a:gd name="connsiteY4" fmla="*/ 1969796 h 2083434"/>
                    <a:gd name="connsiteX5" fmla="*/ 420414 w 1591532"/>
                    <a:gd name="connsiteY5" fmla="*/ 2034801 h 2083434"/>
                    <a:gd name="connsiteX0" fmla="*/ 420414 w 1591532"/>
                    <a:gd name="connsiteY0" fmla="*/ 2034801 h 2169096"/>
                    <a:gd name="connsiteX1" fmla="*/ 50 w 1591532"/>
                    <a:gd name="connsiteY1" fmla="*/ 682703 h 2169096"/>
                    <a:gd name="connsiteX2" fmla="*/ 1590499 w 1591532"/>
                    <a:gd name="connsiteY2" fmla="*/ 704371 h 2169096"/>
                    <a:gd name="connsiteX3" fmla="*/ 1196137 w 1591532"/>
                    <a:gd name="connsiteY3" fmla="*/ 1969796 h 2169096"/>
                    <a:gd name="connsiteX4" fmla="*/ 420414 w 1591532"/>
                    <a:gd name="connsiteY4" fmla="*/ 2034801 h 2169096"/>
                    <a:gd name="connsiteX0" fmla="*/ 451668 w 1640121"/>
                    <a:gd name="connsiteY0" fmla="*/ 1737735 h 1903550"/>
                    <a:gd name="connsiteX1" fmla="*/ 48639 w 1640121"/>
                    <a:gd name="connsiteY1" fmla="*/ 454975 h 1903550"/>
                    <a:gd name="connsiteX2" fmla="*/ 1639088 w 1640121"/>
                    <a:gd name="connsiteY2" fmla="*/ 476643 h 1903550"/>
                    <a:gd name="connsiteX3" fmla="*/ 1244726 w 1640121"/>
                    <a:gd name="connsiteY3" fmla="*/ 1742068 h 1903550"/>
                    <a:gd name="connsiteX4" fmla="*/ 451668 w 1640121"/>
                    <a:gd name="connsiteY4" fmla="*/ 1737735 h 1903550"/>
                    <a:gd name="connsiteX0" fmla="*/ 451668 w 1640121"/>
                    <a:gd name="connsiteY0" fmla="*/ 1737735 h 1880737"/>
                    <a:gd name="connsiteX1" fmla="*/ 48639 w 1640121"/>
                    <a:gd name="connsiteY1" fmla="*/ 454975 h 1880737"/>
                    <a:gd name="connsiteX2" fmla="*/ 1639088 w 1640121"/>
                    <a:gd name="connsiteY2" fmla="*/ 476643 h 1880737"/>
                    <a:gd name="connsiteX3" fmla="*/ 1244726 w 1640121"/>
                    <a:gd name="connsiteY3" fmla="*/ 1742068 h 1880737"/>
                    <a:gd name="connsiteX4" fmla="*/ 451668 w 1640121"/>
                    <a:gd name="connsiteY4" fmla="*/ 1737735 h 1880737"/>
                    <a:gd name="connsiteX0" fmla="*/ 451668 w 1640121"/>
                    <a:gd name="connsiteY0" fmla="*/ 1737735 h 1884301"/>
                    <a:gd name="connsiteX1" fmla="*/ 48639 w 1640121"/>
                    <a:gd name="connsiteY1" fmla="*/ 454975 h 1884301"/>
                    <a:gd name="connsiteX2" fmla="*/ 1639088 w 1640121"/>
                    <a:gd name="connsiteY2" fmla="*/ 476643 h 1884301"/>
                    <a:gd name="connsiteX3" fmla="*/ 1244726 w 1640121"/>
                    <a:gd name="connsiteY3" fmla="*/ 1742068 h 1884301"/>
                    <a:gd name="connsiteX4" fmla="*/ 451668 w 1640121"/>
                    <a:gd name="connsiteY4" fmla="*/ 1737735 h 1884301"/>
                    <a:gd name="connsiteX0" fmla="*/ 451668 w 1640121"/>
                    <a:gd name="connsiteY0" fmla="*/ 1737735 h 1899092"/>
                    <a:gd name="connsiteX1" fmla="*/ 48639 w 1640121"/>
                    <a:gd name="connsiteY1" fmla="*/ 454975 h 1899092"/>
                    <a:gd name="connsiteX2" fmla="*/ 1639088 w 1640121"/>
                    <a:gd name="connsiteY2" fmla="*/ 476643 h 1899092"/>
                    <a:gd name="connsiteX3" fmla="*/ 1244726 w 1640121"/>
                    <a:gd name="connsiteY3" fmla="*/ 1742068 h 1899092"/>
                    <a:gd name="connsiteX4" fmla="*/ 451668 w 1640121"/>
                    <a:gd name="connsiteY4" fmla="*/ 1737735 h 1899092"/>
                    <a:gd name="connsiteX0" fmla="*/ 451668 w 1640121"/>
                    <a:gd name="connsiteY0" fmla="*/ 1737735 h 1893997"/>
                    <a:gd name="connsiteX1" fmla="*/ 48639 w 1640121"/>
                    <a:gd name="connsiteY1" fmla="*/ 454975 h 1893997"/>
                    <a:gd name="connsiteX2" fmla="*/ 1639088 w 1640121"/>
                    <a:gd name="connsiteY2" fmla="*/ 476643 h 1893997"/>
                    <a:gd name="connsiteX3" fmla="*/ 1244726 w 1640121"/>
                    <a:gd name="connsiteY3" fmla="*/ 1742068 h 1893997"/>
                    <a:gd name="connsiteX4" fmla="*/ 451668 w 1640121"/>
                    <a:gd name="connsiteY4" fmla="*/ 1737735 h 1893997"/>
                    <a:gd name="connsiteX0" fmla="*/ 446738 w 1635191"/>
                    <a:gd name="connsiteY0" fmla="*/ 1737735 h 1893997"/>
                    <a:gd name="connsiteX1" fmla="*/ 43709 w 1635191"/>
                    <a:gd name="connsiteY1" fmla="*/ 454975 h 1893997"/>
                    <a:gd name="connsiteX2" fmla="*/ 1634158 w 1635191"/>
                    <a:gd name="connsiteY2" fmla="*/ 476643 h 1893997"/>
                    <a:gd name="connsiteX3" fmla="*/ 1239796 w 1635191"/>
                    <a:gd name="connsiteY3" fmla="*/ 1742068 h 1893997"/>
                    <a:gd name="connsiteX4" fmla="*/ 446738 w 1635191"/>
                    <a:gd name="connsiteY4" fmla="*/ 1737735 h 1893997"/>
                    <a:gd name="connsiteX0" fmla="*/ 403030 w 1591483"/>
                    <a:gd name="connsiteY0" fmla="*/ 1759274 h 1915536"/>
                    <a:gd name="connsiteX1" fmla="*/ 1 w 1591483"/>
                    <a:gd name="connsiteY1" fmla="*/ 476514 h 1915536"/>
                    <a:gd name="connsiteX2" fmla="*/ 1590450 w 1591483"/>
                    <a:gd name="connsiteY2" fmla="*/ 498182 h 1915536"/>
                    <a:gd name="connsiteX3" fmla="*/ 1196088 w 1591483"/>
                    <a:gd name="connsiteY3" fmla="*/ 1763607 h 1915536"/>
                    <a:gd name="connsiteX4" fmla="*/ 403030 w 1591483"/>
                    <a:gd name="connsiteY4" fmla="*/ 1759274 h 1915536"/>
                    <a:gd name="connsiteX0" fmla="*/ 403573 w 1592026"/>
                    <a:gd name="connsiteY0" fmla="*/ 1999090 h 2155352"/>
                    <a:gd name="connsiteX1" fmla="*/ 544 w 1592026"/>
                    <a:gd name="connsiteY1" fmla="*/ 716330 h 2155352"/>
                    <a:gd name="connsiteX2" fmla="*/ 1590993 w 1592026"/>
                    <a:gd name="connsiteY2" fmla="*/ 737998 h 2155352"/>
                    <a:gd name="connsiteX3" fmla="*/ 1196631 w 1592026"/>
                    <a:gd name="connsiteY3" fmla="*/ 2003423 h 2155352"/>
                    <a:gd name="connsiteX4" fmla="*/ 403573 w 1592026"/>
                    <a:gd name="connsiteY4" fmla="*/ 1999090 h 2155352"/>
                    <a:gd name="connsiteX0" fmla="*/ 403573 w 1591191"/>
                    <a:gd name="connsiteY0" fmla="*/ 1999189 h 2155451"/>
                    <a:gd name="connsiteX1" fmla="*/ 544 w 1591191"/>
                    <a:gd name="connsiteY1" fmla="*/ 716429 h 2155451"/>
                    <a:gd name="connsiteX2" fmla="*/ 1590993 w 1591191"/>
                    <a:gd name="connsiteY2" fmla="*/ 738097 h 2155451"/>
                    <a:gd name="connsiteX3" fmla="*/ 1196631 w 1591191"/>
                    <a:gd name="connsiteY3" fmla="*/ 2003522 h 2155451"/>
                    <a:gd name="connsiteX4" fmla="*/ 403573 w 1591191"/>
                    <a:gd name="connsiteY4" fmla="*/ 1999189 h 2155451"/>
                    <a:gd name="connsiteX0" fmla="*/ 403573 w 1591491"/>
                    <a:gd name="connsiteY0" fmla="*/ 1999162 h 2155424"/>
                    <a:gd name="connsiteX1" fmla="*/ 544 w 1591491"/>
                    <a:gd name="connsiteY1" fmla="*/ 716402 h 2155424"/>
                    <a:gd name="connsiteX2" fmla="*/ 1590993 w 1591491"/>
                    <a:gd name="connsiteY2" fmla="*/ 738070 h 2155424"/>
                    <a:gd name="connsiteX3" fmla="*/ 1196631 w 1591491"/>
                    <a:gd name="connsiteY3" fmla="*/ 2003495 h 2155424"/>
                    <a:gd name="connsiteX4" fmla="*/ 403573 w 1591491"/>
                    <a:gd name="connsiteY4" fmla="*/ 1999162 h 2155424"/>
                    <a:gd name="connsiteX0" fmla="*/ 403573 w 1591491"/>
                    <a:gd name="connsiteY0" fmla="*/ 1999162 h 2167582"/>
                    <a:gd name="connsiteX1" fmla="*/ 544 w 1591491"/>
                    <a:gd name="connsiteY1" fmla="*/ 716402 h 2167582"/>
                    <a:gd name="connsiteX2" fmla="*/ 1590993 w 1591491"/>
                    <a:gd name="connsiteY2" fmla="*/ 738070 h 2167582"/>
                    <a:gd name="connsiteX3" fmla="*/ 1196631 w 1591491"/>
                    <a:gd name="connsiteY3" fmla="*/ 2003495 h 2167582"/>
                    <a:gd name="connsiteX4" fmla="*/ 766647 w 1591491"/>
                    <a:gd name="connsiteY4" fmla="*/ 2151282 h 2167582"/>
                    <a:gd name="connsiteX5" fmla="*/ 403573 w 1591491"/>
                    <a:gd name="connsiteY5" fmla="*/ 1999162 h 2167582"/>
                    <a:gd name="connsiteX0" fmla="*/ 403573 w 1591491"/>
                    <a:gd name="connsiteY0" fmla="*/ 1999162 h 2144462"/>
                    <a:gd name="connsiteX1" fmla="*/ 544 w 1591491"/>
                    <a:gd name="connsiteY1" fmla="*/ 716402 h 2144462"/>
                    <a:gd name="connsiteX2" fmla="*/ 1590993 w 1591491"/>
                    <a:gd name="connsiteY2" fmla="*/ 738070 h 2144462"/>
                    <a:gd name="connsiteX3" fmla="*/ 1196631 w 1591491"/>
                    <a:gd name="connsiteY3" fmla="*/ 2003495 h 2144462"/>
                    <a:gd name="connsiteX4" fmla="*/ 766647 w 1591491"/>
                    <a:gd name="connsiteY4" fmla="*/ 2107705 h 2144462"/>
                    <a:gd name="connsiteX5" fmla="*/ 403573 w 1591491"/>
                    <a:gd name="connsiteY5" fmla="*/ 1999162 h 2144462"/>
                    <a:gd name="connsiteX0" fmla="*/ 403573 w 1591491"/>
                    <a:gd name="connsiteY0" fmla="*/ 1999162 h 2143040"/>
                    <a:gd name="connsiteX1" fmla="*/ 544 w 1591491"/>
                    <a:gd name="connsiteY1" fmla="*/ 716402 h 2143040"/>
                    <a:gd name="connsiteX2" fmla="*/ 1590993 w 1591491"/>
                    <a:gd name="connsiteY2" fmla="*/ 738070 h 2143040"/>
                    <a:gd name="connsiteX3" fmla="*/ 1196631 w 1591491"/>
                    <a:gd name="connsiteY3" fmla="*/ 2003495 h 2143040"/>
                    <a:gd name="connsiteX4" fmla="*/ 766647 w 1591491"/>
                    <a:gd name="connsiteY4" fmla="*/ 2107705 h 2143040"/>
                    <a:gd name="connsiteX5" fmla="*/ 403573 w 1591491"/>
                    <a:gd name="connsiteY5" fmla="*/ 1999162 h 2143040"/>
                    <a:gd name="connsiteX0" fmla="*/ 403573 w 1591491"/>
                    <a:gd name="connsiteY0" fmla="*/ 1999162 h 2119931"/>
                    <a:gd name="connsiteX1" fmla="*/ 544 w 1591491"/>
                    <a:gd name="connsiteY1" fmla="*/ 716402 h 2119931"/>
                    <a:gd name="connsiteX2" fmla="*/ 1590993 w 1591491"/>
                    <a:gd name="connsiteY2" fmla="*/ 738070 h 2119931"/>
                    <a:gd name="connsiteX3" fmla="*/ 1196631 w 1591491"/>
                    <a:gd name="connsiteY3" fmla="*/ 2003495 h 2119931"/>
                    <a:gd name="connsiteX4" fmla="*/ 766647 w 1591491"/>
                    <a:gd name="connsiteY4" fmla="*/ 2107705 h 2119931"/>
                    <a:gd name="connsiteX5" fmla="*/ 403573 w 1591491"/>
                    <a:gd name="connsiteY5" fmla="*/ 1999162 h 2119931"/>
                    <a:gd name="connsiteX0" fmla="*/ 403573 w 1591491"/>
                    <a:gd name="connsiteY0" fmla="*/ 1999162 h 2130782"/>
                    <a:gd name="connsiteX1" fmla="*/ 544 w 1591491"/>
                    <a:gd name="connsiteY1" fmla="*/ 716402 h 2130782"/>
                    <a:gd name="connsiteX2" fmla="*/ 1590993 w 1591491"/>
                    <a:gd name="connsiteY2" fmla="*/ 738070 h 2130782"/>
                    <a:gd name="connsiteX3" fmla="*/ 1196631 w 1591491"/>
                    <a:gd name="connsiteY3" fmla="*/ 2003495 h 2130782"/>
                    <a:gd name="connsiteX4" fmla="*/ 776370 w 1591491"/>
                    <a:gd name="connsiteY4" fmla="*/ 2124466 h 2130782"/>
                    <a:gd name="connsiteX5" fmla="*/ 403573 w 1591491"/>
                    <a:gd name="connsiteY5" fmla="*/ 1999162 h 2130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1491" h="2130782">
                      <a:moveTo>
                        <a:pt x="403573" y="1999162"/>
                      </a:moveTo>
                      <a:cubicBezTo>
                        <a:pt x="337124" y="1301445"/>
                        <a:pt x="-15712" y="1194996"/>
                        <a:pt x="544" y="716402"/>
                      </a:cubicBezTo>
                      <a:cubicBezTo>
                        <a:pt x="34342" y="-278672"/>
                        <a:pt x="1567280" y="-204980"/>
                        <a:pt x="1590993" y="738070"/>
                      </a:cubicBezTo>
                      <a:cubicBezTo>
                        <a:pt x="1605635" y="1320369"/>
                        <a:pt x="1293416" y="1300000"/>
                        <a:pt x="1196631" y="2003495"/>
                      </a:cubicBezTo>
                      <a:cubicBezTo>
                        <a:pt x="1159725" y="2155227"/>
                        <a:pt x="908546" y="2125188"/>
                        <a:pt x="776370" y="2124466"/>
                      </a:cubicBezTo>
                      <a:cubicBezTo>
                        <a:pt x="644194" y="2123744"/>
                        <a:pt x="450222" y="2174617"/>
                        <a:pt x="403573" y="1999162"/>
                      </a:cubicBezTo>
                      <a:close/>
                    </a:path>
                  </a:pathLst>
                </a:custGeom>
                <a:solidFill>
                  <a:schemeClr val="bg1"/>
                </a:solidFill>
                <a:ln w="28575" cap="flat" cmpd="sng" algn="ctr">
                  <a:solidFill>
                    <a:srgbClr val="0FDB3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a:endParaRPr lang="en-GB" sz="1200" b="0" smtClean="0">
                    <a:solidFill>
                      <a:srgbClr val="0F5494"/>
                    </a:solidFill>
                    <a:ea typeface="ＭＳ Ｐゴシック" charset="0"/>
                    <a:cs typeface="Arial" charset="0"/>
                  </a:endParaRPr>
                </a:p>
              </p:txBody>
            </p:sp>
            <p:sp>
              <p:nvSpPr>
                <p:cNvPr id="52" name="Chord 51"/>
                <p:cNvSpPr/>
                <p:nvPr/>
              </p:nvSpPr>
              <p:spPr bwMode="auto">
                <a:xfrm>
                  <a:off x="6153635" y="3167724"/>
                  <a:ext cx="76426" cy="47554"/>
                </a:xfrm>
                <a:prstGeom prst="chord">
                  <a:avLst>
                    <a:gd name="adj1" fmla="val 21357062"/>
                    <a:gd name="adj2" fmla="val 11115710"/>
                  </a:avLst>
                </a:prstGeom>
                <a:solidFill>
                  <a:srgbClr val="0FDB36"/>
                </a:solidFill>
                <a:ln>
                  <a:solidFill>
                    <a:srgbClr val="92D050"/>
                  </a:solidFill>
                </a:ln>
                <a:effectLst/>
                <a:extLst/>
              </p:spPr>
              <p:txBody>
                <a:bodyPr vert="horz" wrap="square" lIns="91440" tIns="45720" rIns="91440" bIns="45720" numCol="1" rtlCol="0" anchor="ctr" anchorCtr="0" compatLnSpc="1">
                  <a:prstTxWarp prst="textNoShape">
                    <a:avLst/>
                  </a:prstTxWarp>
                </a:bodyPr>
                <a:lstStyle/>
                <a:p>
                  <a:pPr marL="3175"/>
                  <a:endParaRPr lang="en-GB" sz="1200" b="0" smtClean="0">
                    <a:solidFill>
                      <a:srgbClr val="0F5494"/>
                    </a:solidFill>
                    <a:ea typeface="ＭＳ Ｐゴシック" charset="0"/>
                    <a:cs typeface="Arial" charset="0"/>
                  </a:endParaRPr>
                </a:p>
              </p:txBody>
            </p:sp>
            <p:sp>
              <p:nvSpPr>
                <p:cNvPr id="53" name="Rounded Rectangle 52"/>
                <p:cNvSpPr/>
                <p:nvPr/>
              </p:nvSpPr>
              <p:spPr bwMode="auto">
                <a:xfrm>
                  <a:off x="6115653" y="3074670"/>
                  <a:ext cx="152390" cy="22996"/>
                </a:xfrm>
                <a:prstGeom prst="roundRect">
                  <a:avLst>
                    <a:gd name="adj" fmla="val 50000"/>
                  </a:avLst>
                </a:prstGeom>
                <a:solidFill>
                  <a:srgbClr val="0FDB36"/>
                </a:solidFill>
                <a:ln>
                  <a:solidFill>
                    <a:srgbClr val="92D050"/>
                  </a:solidFill>
                </a:ln>
                <a:effectLst/>
                <a:extLst/>
              </p:spPr>
              <p:txBody>
                <a:bodyPr vert="horz" wrap="square" lIns="91440" tIns="45720" rIns="91440" bIns="45720" numCol="1" rtlCol="0" anchor="ctr" anchorCtr="0" compatLnSpc="1">
                  <a:prstTxWarp prst="textNoShape">
                    <a:avLst/>
                  </a:prstTxWarp>
                </a:bodyPr>
                <a:lstStyle/>
                <a:p>
                  <a:pPr marL="3175"/>
                  <a:endParaRPr lang="en-GB" sz="1200" b="0" smtClean="0">
                    <a:solidFill>
                      <a:srgbClr val="0F5494"/>
                    </a:solidFill>
                    <a:ea typeface="ＭＳ Ｐゴシック" charset="0"/>
                    <a:cs typeface="Arial" charset="0"/>
                  </a:endParaRPr>
                </a:p>
              </p:txBody>
            </p:sp>
            <p:sp>
              <p:nvSpPr>
                <p:cNvPr id="54" name="Rounded Rectangle 53"/>
                <p:cNvSpPr/>
                <p:nvPr/>
              </p:nvSpPr>
              <p:spPr bwMode="auto">
                <a:xfrm>
                  <a:off x="6115653" y="3113414"/>
                  <a:ext cx="152390" cy="22996"/>
                </a:xfrm>
                <a:prstGeom prst="roundRect">
                  <a:avLst>
                    <a:gd name="adj" fmla="val 50000"/>
                  </a:avLst>
                </a:prstGeom>
                <a:solidFill>
                  <a:srgbClr val="0FDB36"/>
                </a:solidFill>
                <a:ln>
                  <a:solidFill>
                    <a:srgbClr val="92D050"/>
                  </a:solidFill>
                </a:ln>
                <a:effectLst/>
                <a:extLst/>
              </p:spPr>
              <p:txBody>
                <a:bodyPr vert="horz" wrap="square" lIns="91440" tIns="45720" rIns="91440" bIns="45720" numCol="1" rtlCol="0" anchor="ctr" anchorCtr="0" compatLnSpc="1">
                  <a:prstTxWarp prst="textNoShape">
                    <a:avLst/>
                  </a:prstTxWarp>
                </a:bodyPr>
                <a:lstStyle/>
                <a:p>
                  <a:pPr marL="3175"/>
                  <a:endParaRPr lang="en-GB" sz="1200" b="0" smtClean="0">
                    <a:solidFill>
                      <a:srgbClr val="0F5494"/>
                    </a:solidFill>
                    <a:ea typeface="ＭＳ Ｐゴシック" charset="0"/>
                    <a:cs typeface="Arial" charset="0"/>
                  </a:endParaRPr>
                </a:p>
              </p:txBody>
            </p:sp>
            <p:sp>
              <p:nvSpPr>
                <p:cNvPr id="55" name="Rounded Rectangle 54"/>
                <p:cNvSpPr/>
                <p:nvPr/>
              </p:nvSpPr>
              <p:spPr bwMode="auto">
                <a:xfrm>
                  <a:off x="6115653" y="3152157"/>
                  <a:ext cx="152390" cy="22996"/>
                </a:xfrm>
                <a:prstGeom prst="roundRect">
                  <a:avLst>
                    <a:gd name="adj" fmla="val 50000"/>
                  </a:avLst>
                </a:prstGeom>
                <a:solidFill>
                  <a:srgbClr val="0FDB36"/>
                </a:solidFill>
                <a:ln>
                  <a:solidFill>
                    <a:srgbClr val="92D050"/>
                  </a:solidFill>
                </a:ln>
                <a:effectLst/>
                <a:extLst/>
              </p:spPr>
              <p:txBody>
                <a:bodyPr vert="horz" wrap="square" lIns="91440" tIns="45720" rIns="91440" bIns="45720" numCol="1" rtlCol="0" anchor="ctr" anchorCtr="0" compatLnSpc="1">
                  <a:prstTxWarp prst="textNoShape">
                    <a:avLst/>
                  </a:prstTxWarp>
                </a:bodyPr>
                <a:lstStyle/>
                <a:p>
                  <a:pPr marL="3175"/>
                  <a:endParaRPr lang="en-GB" sz="1200" b="0" smtClean="0">
                    <a:solidFill>
                      <a:srgbClr val="0F5494"/>
                    </a:solidFill>
                    <a:ea typeface="ＭＳ Ｐゴシック" charset="0"/>
                    <a:cs typeface="Arial" charset="0"/>
                  </a:endParaRPr>
                </a:p>
              </p:txBody>
            </p:sp>
          </p:grpSp>
        </p:grpSp>
        <p:grpSp>
          <p:nvGrpSpPr>
            <p:cNvPr id="16" name="Group 15"/>
            <p:cNvGrpSpPr/>
            <p:nvPr/>
          </p:nvGrpSpPr>
          <p:grpSpPr>
            <a:xfrm>
              <a:off x="2187330" y="2935103"/>
              <a:ext cx="1366393" cy="2392536"/>
              <a:chOff x="3864152" y="2908671"/>
              <a:chExt cx="1366393" cy="2392536"/>
            </a:xfrm>
          </p:grpSpPr>
          <p:sp>
            <p:nvSpPr>
              <p:cNvPr id="17" name="Block Arc 16"/>
              <p:cNvSpPr/>
              <p:nvPr/>
            </p:nvSpPr>
            <p:spPr bwMode="auto">
              <a:xfrm rot="10800000">
                <a:off x="3864152" y="4041207"/>
                <a:ext cx="1260000" cy="1260000"/>
              </a:xfrm>
              <a:prstGeom prst="blockArc">
                <a:avLst>
                  <a:gd name="adj1" fmla="val 5215250"/>
                  <a:gd name="adj2" fmla="val 0"/>
                  <a:gd name="adj3" fmla="val 10919"/>
                </a:avLst>
              </a:prstGeom>
              <a:solidFill>
                <a:schemeClr val="bg1">
                  <a:lumMod val="50000"/>
                </a:schemeClr>
              </a:solidFill>
              <a:ln>
                <a:noFill/>
              </a:ln>
              <a:effectLst/>
              <a:extLst/>
            </p:spPr>
            <p:txBody>
              <a:bodyPr vert="horz" wrap="square" lIns="91440" tIns="45720" rIns="91440" bIns="45720" numCol="1" rtlCol="0" anchor="ctr" anchorCtr="0" compatLnSpc="1">
                <a:prstTxWarp prst="textNoShape">
                  <a:avLst/>
                </a:prstTxWarp>
              </a:bodyPr>
              <a:lstStyle/>
              <a:p>
                <a:pPr marL="3175"/>
                <a:endParaRPr lang="en-GB" sz="1200" b="0" smtClean="0">
                  <a:solidFill>
                    <a:srgbClr val="0F5494"/>
                  </a:solidFill>
                  <a:ea typeface="ＭＳ Ｐゴシック" charset="0"/>
                  <a:cs typeface="Arial" charset="0"/>
                </a:endParaRPr>
              </a:p>
            </p:txBody>
          </p:sp>
          <p:sp>
            <p:nvSpPr>
              <p:cNvPr id="18" name="Block Arc 17"/>
              <p:cNvSpPr/>
              <p:nvPr/>
            </p:nvSpPr>
            <p:spPr bwMode="auto">
              <a:xfrm rot="16200000">
                <a:off x="3864152" y="4041207"/>
                <a:ext cx="1260000" cy="1260000"/>
              </a:xfrm>
              <a:prstGeom prst="blockArc">
                <a:avLst>
                  <a:gd name="adj1" fmla="val 16200739"/>
                  <a:gd name="adj2" fmla="val 0"/>
                  <a:gd name="adj3" fmla="val 10919"/>
                </a:avLst>
              </a:prstGeom>
              <a:solidFill>
                <a:srgbClr val="FFC000"/>
              </a:solidFill>
              <a:ln>
                <a:noFill/>
              </a:ln>
              <a:effectLst/>
              <a:extLst/>
            </p:spPr>
            <p:txBody>
              <a:bodyPr vert="horz" wrap="square" lIns="91440" tIns="45720" rIns="91440" bIns="45720" numCol="1" rtlCol="0" anchor="ctr" anchorCtr="0" compatLnSpc="1">
                <a:prstTxWarp prst="textNoShape">
                  <a:avLst/>
                </a:prstTxWarp>
              </a:bodyPr>
              <a:lstStyle/>
              <a:p>
                <a:pPr marL="3175"/>
                <a:endParaRPr lang="en-GB" sz="1200" b="0" smtClean="0">
                  <a:solidFill>
                    <a:srgbClr val="0F5494"/>
                  </a:solidFill>
                  <a:ea typeface="ＭＳ Ｐゴシック" charset="0"/>
                  <a:cs typeface="Arial" charset="0"/>
                </a:endParaRPr>
              </a:p>
            </p:txBody>
          </p:sp>
          <p:sp>
            <p:nvSpPr>
              <p:cNvPr id="19" name="TextBox 18"/>
              <p:cNvSpPr txBox="1"/>
              <p:nvPr/>
            </p:nvSpPr>
            <p:spPr>
              <a:xfrm rot="16200000">
                <a:off x="4406761" y="3332345"/>
                <a:ext cx="1247457" cy="400110"/>
              </a:xfrm>
              <a:prstGeom prst="rect">
                <a:avLst/>
              </a:prstGeom>
              <a:noFill/>
            </p:spPr>
            <p:txBody>
              <a:bodyPr wrap="none" rtlCol="0" anchor="ctr" anchorCtr="0">
                <a:spAutoFit/>
              </a:bodyPr>
              <a:lstStyle/>
              <a:p>
                <a:r>
                  <a:rPr lang="en-GB" sz="2000" b="0" dirty="0" smtClean="0">
                    <a:solidFill>
                      <a:srgbClr val="0F5494"/>
                    </a:solidFill>
                    <a:latin typeface="Verdana" charset="0"/>
                    <a:ea typeface="ＭＳ Ｐゴシック" charset="0"/>
                    <a:cs typeface="Arial" charset="0"/>
                  </a:rPr>
                  <a:t>7 trillion</a:t>
                </a:r>
                <a:endParaRPr lang="en-GB" sz="2000" b="0" dirty="0">
                  <a:solidFill>
                    <a:srgbClr val="0F5494"/>
                  </a:solidFill>
                  <a:latin typeface="Verdana" charset="0"/>
                  <a:ea typeface="ＭＳ Ｐゴシック" charset="0"/>
                  <a:cs typeface="Arial" charset="0"/>
                </a:endParaRPr>
              </a:p>
            </p:txBody>
          </p:sp>
          <p:grpSp>
            <p:nvGrpSpPr>
              <p:cNvPr id="20" name="Group 19"/>
              <p:cNvGrpSpPr/>
              <p:nvPr/>
            </p:nvGrpSpPr>
            <p:grpSpPr>
              <a:xfrm>
                <a:off x="4352545" y="4279830"/>
                <a:ext cx="311806" cy="311806"/>
                <a:chOff x="-4796291" y="3508838"/>
                <a:chExt cx="720000" cy="720000"/>
              </a:xfrm>
            </p:grpSpPr>
            <p:sp>
              <p:nvSpPr>
                <p:cNvPr id="41" name="Rounded Rectangle 40"/>
                <p:cNvSpPr/>
                <p:nvPr/>
              </p:nvSpPr>
              <p:spPr bwMode="auto">
                <a:xfrm>
                  <a:off x="-4796291" y="3508838"/>
                  <a:ext cx="720000" cy="720000"/>
                </a:xfrm>
                <a:prstGeom prst="roundRect">
                  <a:avLst/>
                </a:prstGeom>
                <a:solidFill>
                  <a:srgbClr val="FFC000"/>
                </a:solidFill>
                <a:ln>
                  <a:noFill/>
                </a:ln>
                <a:effectLst/>
                <a:extLst/>
              </p:spPr>
              <p:txBody>
                <a:bodyPr vert="horz" wrap="square" lIns="91440" tIns="45720" rIns="91440" bIns="45720" numCol="1" rtlCol="0" anchor="ctr" anchorCtr="0" compatLnSpc="1">
                  <a:prstTxWarp prst="textNoShape">
                    <a:avLst/>
                  </a:prstTxWarp>
                </a:bodyPr>
                <a:lstStyle/>
                <a:p>
                  <a:pPr marL="3175"/>
                  <a:endParaRPr lang="en-GB" sz="1200" b="0" smtClean="0">
                    <a:solidFill>
                      <a:srgbClr val="0F5494"/>
                    </a:solidFill>
                    <a:ea typeface="ＭＳ Ｐゴシック" charset="0"/>
                    <a:cs typeface="Arial" charset="0"/>
                  </a:endParaRPr>
                </a:p>
              </p:txBody>
            </p:sp>
            <p:grpSp>
              <p:nvGrpSpPr>
                <p:cNvPr id="42" name="Group 41"/>
                <p:cNvGrpSpPr/>
                <p:nvPr/>
              </p:nvGrpSpPr>
              <p:grpSpPr>
                <a:xfrm>
                  <a:off x="-4664255" y="3549975"/>
                  <a:ext cx="488478" cy="573200"/>
                  <a:chOff x="-4713029" y="6860241"/>
                  <a:chExt cx="614611" cy="721210"/>
                </a:xfrm>
              </p:grpSpPr>
              <p:sp>
                <p:nvSpPr>
                  <p:cNvPr id="43" name="Rectangle 157"/>
                  <p:cNvSpPr/>
                  <p:nvPr/>
                </p:nvSpPr>
                <p:spPr bwMode="auto">
                  <a:xfrm rot="2956834">
                    <a:off x="-4439992" y="6932164"/>
                    <a:ext cx="118468" cy="564681"/>
                  </a:xfrm>
                  <a:custGeom>
                    <a:avLst/>
                    <a:gdLst>
                      <a:gd name="connsiteX0" fmla="*/ 0 w 329219"/>
                      <a:gd name="connsiteY0" fmla="*/ 0 h 614363"/>
                      <a:gd name="connsiteX1" fmla="*/ 329219 w 329219"/>
                      <a:gd name="connsiteY1" fmla="*/ 0 h 614363"/>
                      <a:gd name="connsiteX2" fmla="*/ 329219 w 329219"/>
                      <a:gd name="connsiteY2" fmla="*/ 614363 h 614363"/>
                      <a:gd name="connsiteX3" fmla="*/ 0 w 329219"/>
                      <a:gd name="connsiteY3" fmla="*/ 614363 h 614363"/>
                      <a:gd name="connsiteX4" fmla="*/ 0 w 329219"/>
                      <a:gd name="connsiteY4" fmla="*/ 0 h 614363"/>
                      <a:gd name="connsiteX0" fmla="*/ 0 w 329219"/>
                      <a:gd name="connsiteY0" fmla="*/ 0 h 614363"/>
                      <a:gd name="connsiteX1" fmla="*/ 329219 w 329219"/>
                      <a:gd name="connsiteY1" fmla="*/ 0 h 614363"/>
                      <a:gd name="connsiteX2" fmla="*/ 214919 w 329219"/>
                      <a:gd name="connsiteY2" fmla="*/ 583407 h 614363"/>
                      <a:gd name="connsiteX3" fmla="*/ 0 w 329219"/>
                      <a:gd name="connsiteY3" fmla="*/ 614363 h 614363"/>
                      <a:gd name="connsiteX4" fmla="*/ 0 w 329219"/>
                      <a:gd name="connsiteY4" fmla="*/ 0 h 614363"/>
                      <a:gd name="connsiteX0" fmla="*/ 0 w 329219"/>
                      <a:gd name="connsiteY0" fmla="*/ 0 h 583407"/>
                      <a:gd name="connsiteX1" fmla="*/ 329219 w 329219"/>
                      <a:gd name="connsiteY1" fmla="*/ 0 h 583407"/>
                      <a:gd name="connsiteX2" fmla="*/ 214919 w 329219"/>
                      <a:gd name="connsiteY2" fmla="*/ 583407 h 583407"/>
                      <a:gd name="connsiteX3" fmla="*/ 97631 w 329219"/>
                      <a:gd name="connsiteY3" fmla="*/ 583407 h 583407"/>
                      <a:gd name="connsiteX4" fmla="*/ 0 w 329219"/>
                      <a:gd name="connsiteY4" fmla="*/ 0 h 583407"/>
                      <a:gd name="connsiteX0" fmla="*/ 0 w 295881"/>
                      <a:gd name="connsiteY0" fmla="*/ 0 h 769144"/>
                      <a:gd name="connsiteX1" fmla="*/ 295881 w 295881"/>
                      <a:gd name="connsiteY1" fmla="*/ 185737 h 769144"/>
                      <a:gd name="connsiteX2" fmla="*/ 181581 w 295881"/>
                      <a:gd name="connsiteY2" fmla="*/ 769144 h 769144"/>
                      <a:gd name="connsiteX3" fmla="*/ 64293 w 295881"/>
                      <a:gd name="connsiteY3" fmla="*/ 769144 h 769144"/>
                      <a:gd name="connsiteX4" fmla="*/ 0 w 295881"/>
                      <a:gd name="connsiteY4" fmla="*/ 0 h 769144"/>
                      <a:gd name="connsiteX0" fmla="*/ 0 w 257781"/>
                      <a:gd name="connsiteY0" fmla="*/ 0 h 769144"/>
                      <a:gd name="connsiteX1" fmla="*/ 257781 w 257781"/>
                      <a:gd name="connsiteY1" fmla="*/ 7143 h 769144"/>
                      <a:gd name="connsiteX2" fmla="*/ 181581 w 257781"/>
                      <a:gd name="connsiteY2" fmla="*/ 769144 h 769144"/>
                      <a:gd name="connsiteX3" fmla="*/ 64293 w 257781"/>
                      <a:gd name="connsiteY3" fmla="*/ 769144 h 769144"/>
                      <a:gd name="connsiteX4" fmla="*/ 0 w 257781"/>
                      <a:gd name="connsiteY4" fmla="*/ 0 h 769144"/>
                      <a:gd name="connsiteX0" fmla="*/ 0 w 257781"/>
                      <a:gd name="connsiteY0" fmla="*/ 0 h 769144"/>
                      <a:gd name="connsiteX1" fmla="*/ 257781 w 257781"/>
                      <a:gd name="connsiteY1" fmla="*/ 0 h 769144"/>
                      <a:gd name="connsiteX2" fmla="*/ 181581 w 257781"/>
                      <a:gd name="connsiteY2" fmla="*/ 769144 h 769144"/>
                      <a:gd name="connsiteX3" fmla="*/ 64293 w 257781"/>
                      <a:gd name="connsiteY3" fmla="*/ 769144 h 769144"/>
                      <a:gd name="connsiteX4" fmla="*/ 0 w 257781"/>
                      <a:gd name="connsiteY4" fmla="*/ 0 h 769144"/>
                      <a:gd name="connsiteX0" fmla="*/ 0 w 257781"/>
                      <a:gd name="connsiteY0" fmla="*/ 0 h 769144"/>
                      <a:gd name="connsiteX1" fmla="*/ 257781 w 257781"/>
                      <a:gd name="connsiteY1" fmla="*/ 0 h 769144"/>
                      <a:gd name="connsiteX2" fmla="*/ 181581 w 257781"/>
                      <a:gd name="connsiteY2" fmla="*/ 769144 h 769144"/>
                      <a:gd name="connsiteX3" fmla="*/ 73818 w 257781"/>
                      <a:gd name="connsiteY3" fmla="*/ 769144 h 769144"/>
                      <a:gd name="connsiteX4" fmla="*/ 0 w 257781"/>
                      <a:gd name="connsiteY4" fmla="*/ 0 h 769144"/>
                      <a:gd name="connsiteX0" fmla="*/ 0 w 257781"/>
                      <a:gd name="connsiteY0" fmla="*/ 114300 h 883444"/>
                      <a:gd name="connsiteX1" fmla="*/ 257781 w 257781"/>
                      <a:gd name="connsiteY1" fmla="*/ 114300 h 883444"/>
                      <a:gd name="connsiteX2" fmla="*/ 181581 w 257781"/>
                      <a:gd name="connsiteY2" fmla="*/ 883444 h 883444"/>
                      <a:gd name="connsiteX3" fmla="*/ 73818 w 257781"/>
                      <a:gd name="connsiteY3" fmla="*/ 883444 h 883444"/>
                      <a:gd name="connsiteX4" fmla="*/ 0 w 257781"/>
                      <a:gd name="connsiteY4" fmla="*/ 114300 h 883444"/>
                      <a:gd name="connsiteX0" fmla="*/ 0 w 257781"/>
                      <a:gd name="connsiteY0" fmla="*/ 184931 h 954075"/>
                      <a:gd name="connsiteX1" fmla="*/ 257781 w 257781"/>
                      <a:gd name="connsiteY1" fmla="*/ 184931 h 954075"/>
                      <a:gd name="connsiteX2" fmla="*/ 181581 w 257781"/>
                      <a:gd name="connsiteY2" fmla="*/ 954075 h 954075"/>
                      <a:gd name="connsiteX3" fmla="*/ 73818 w 257781"/>
                      <a:gd name="connsiteY3" fmla="*/ 954075 h 954075"/>
                      <a:gd name="connsiteX4" fmla="*/ 0 w 257781"/>
                      <a:gd name="connsiteY4" fmla="*/ 184931 h 954075"/>
                      <a:gd name="connsiteX0" fmla="*/ 0 w 257781"/>
                      <a:gd name="connsiteY0" fmla="*/ 196469 h 965613"/>
                      <a:gd name="connsiteX1" fmla="*/ 257781 w 257781"/>
                      <a:gd name="connsiteY1" fmla="*/ 196469 h 965613"/>
                      <a:gd name="connsiteX2" fmla="*/ 181581 w 257781"/>
                      <a:gd name="connsiteY2" fmla="*/ 965613 h 965613"/>
                      <a:gd name="connsiteX3" fmla="*/ 73818 w 257781"/>
                      <a:gd name="connsiteY3" fmla="*/ 965613 h 965613"/>
                      <a:gd name="connsiteX4" fmla="*/ 0 w 257781"/>
                      <a:gd name="connsiteY4" fmla="*/ 196469 h 965613"/>
                      <a:gd name="connsiteX0" fmla="*/ 0 w 258314"/>
                      <a:gd name="connsiteY0" fmla="*/ 206322 h 975466"/>
                      <a:gd name="connsiteX1" fmla="*/ 257781 w 258314"/>
                      <a:gd name="connsiteY1" fmla="*/ 206322 h 975466"/>
                      <a:gd name="connsiteX2" fmla="*/ 181581 w 258314"/>
                      <a:gd name="connsiteY2" fmla="*/ 975466 h 975466"/>
                      <a:gd name="connsiteX3" fmla="*/ 73818 w 258314"/>
                      <a:gd name="connsiteY3" fmla="*/ 975466 h 975466"/>
                      <a:gd name="connsiteX4" fmla="*/ 0 w 258314"/>
                      <a:gd name="connsiteY4" fmla="*/ 206322 h 975466"/>
                      <a:gd name="connsiteX0" fmla="*/ 55 w 258356"/>
                      <a:gd name="connsiteY0" fmla="*/ 210744 h 979888"/>
                      <a:gd name="connsiteX1" fmla="*/ 257836 w 258356"/>
                      <a:gd name="connsiteY1" fmla="*/ 210744 h 979888"/>
                      <a:gd name="connsiteX2" fmla="*/ 181636 w 258356"/>
                      <a:gd name="connsiteY2" fmla="*/ 979888 h 979888"/>
                      <a:gd name="connsiteX3" fmla="*/ 73873 w 258356"/>
                      <a:gd name="connsiteY3" fmla="*/ 979888 h 979888"/>
                      <a:gd name="connsiteX4" fmla="*/ 55 w 258356"/>
                      <a:gd name="connsiteY4" fmla="*/ 210744 h 979888"/>
                      <a:gd name="connsiteX0" fmla="*/ 55 w 258356"/>
                      <a:gd name="connsiteY0" fmla="*/ 210744 h 979888"/>
                      <a:gd name="connsiteX1" fmla="*/ 257836 w 258356"/>
                      <a:gd name="connsiteY1" fmla="*/ 210744 h 979888"/>
                      <a:gd name="connsiteX2" fmla="*/ 181636 w 258356"/>
                      <a:gd name="connsiteY2" fmla="*/ 979888 h 979888"/>
                      <a:gd name="connsiteX3" fmla="*/ 40642 w 258356"/>
                      <a:gd name="connsiteY3" fmla="*/ 978938 h 979888"/>
                      <a:gd name="connsiteX4" fmla="*/ 55 w 258356"/>
                      <a:gd name="connsiteY4" fmla="*/ 210744 h 97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356" h="979888">
                        <a:moveTo>
                          <a:pt x="55" y="210744"/>
                        </a:moveTo>
                        <a:cubicBezTo>
                          <a:pt x="-4506" y="-67862"/>
                          <a:pt x="271921" y="-72624"/>
                          <a:pt x="257836" y="210744"/>
                        </a:cubicBezTo>
                        <a:lnTo>
                          <a:pt x="181636" y="979888"/>
                        </a:lnTo>
                        <a:lnTo>
                          <a:pt x="40642" y="978938"/>
                        </a:lnTo>
                        <a:lnTo>
                          <a:pt x="55" y="210744"/>
                        </a:lnTo>
                        <a:close/>
                      </a:path>
                    </a:pathLst>
                  </a:cu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a:endParaRPr lang="en-GB" sz="1200" b="0" smtClean="0">
                      <a:solidFill>
                        <a:srgbClr val="0F5494"/>
                      </a:solidFill>
                      <a:ea typeface="ＭＳ Ｐゴシック" charset="0"/>
                      <a:cs typeface="Arial" charset="0"/>
                    </a:endParaRPr>
                  </a:p>
                </p:txBody>
              </p:sp>
              <p:sp>
                <p:nvSpPr>
                  <p:cNvPr id="44" name="Trapezoid 1024"/>
                  <p:cNvSpPr/>
                  <p:nvPr/>
                </p:nvSpPr>
                <p:spPr bwMode="auto">
                  <a:xfrm rot="2956834">
                    <a:off x="-4765590" y="7372565"/>
                    <a:ext cx="234236" cy="129114"/>
                  </a:xfrm>
                  <a:custGeom>
                    <a:avLst/>
                    <a:gdLst>
                      <a:gd name="connsiteX0" fmla="*/ 0 w 213122"/>
                      <a:gd name="connsiteY0" fmla="*/ 200025 h 200025"/>
                      <a:gd name="connsiteX1" fmla="*/ 50006 w 213122"/>
                      <a:gd name="connsiteY1" fmla="*/ 0 h 200025"/>
                      <a:gd name="connsiteX2" fmla="*/ 163116 w 213122"/>
                      <a:gd name="connsiteY2" fmla="*/ 0 h 200025"/>
                      <a:gd name="connsiteX3" fmla="*/ 213122 w 213122"/>
                      <a:gd name="connsiteY3" fmla="*/ 200025 h 200025"/>
                      <a:gd name="connsiteX4" fmla="*/ 0 w 213122"/>
                      <a:gd name="connsiteY4" fmla="*/ 200025 h 200025"/>
                      <a:gd name="connsiteX0" fmla="*/ 0 w 213122"/>
                      <a:gd name="connsiteY0" fmla="*/ 200025 h 200025"/>
                      <a:gd name="connsiteX1" fmla="*/ 50006 w 213122"/>
                      <a:gd name="connsiteY1" fmla="*/ 0 h 200025"/>
                      <a:gd name="connsiteX2" fmla="*/ 163116 w 213122"/>
                      <a:gd name="connsiteY2" fmla="*/ 0 h 200025"/>
                      <a:gd name="connsiteX3" fmla="*/ 213122 w 213122"/>
                      <a:gd name="connsiteY3" fmla="*/ 200025 h 200025"/>
                      <a:gd name="connsiteX4" fmla="*/ 101204 w 213122"/>
                      <a:gd name="connsiteY4" fmla="*/ 111918 h 200025"/>
                      <a:gd name="connsiteX5" fmla="*/ 0 w 213122"/>
                      <a:gd name="connsiteY5" fmla="*/ 200025 h 200025"/>
                      <a:gd name="connsiteX0" fmla="*/ 0 w 213122"/>
                      <a:gd name="connsiteY0" fmla="*/ 200025 h 200025"/>
                      <a:gd name="connsiteX1" fmla="*/ 50006 w 213122"/>
                      <a:gd name="connsiteY1" fmla="*/ 0 h 200025"/>
                      <a:gd name="connsiteX2" fmla="*/ 163116 w 213122"/>
                      <a:gd name="connsiteY2" fmla="*/ 0 h 200025"/>
                      <a:gd name="connsiteX3" fmla="*/ 213122 w 213122"/>
                      <a:gd name="connsiteY3" fmla="*/ 200025 h 200025"/>
                      <a:gd name="connsiteX4" fmla="*/ 101204 w 213122"/>
                      <a:gd name="connsiteY4" fmla="*/ 111918 h 200025"/>
                      <a:gd name="connsiteX5" fmla="*/ 0 w 213122"/>
                      <a:gd name="connsiteY5" fmla="*/ 200025 h 200025"/>
                      <a:gd name="connsiteX0" fmla="*/ 0 w 213122"/>
                      <a:gd name="connsiteY0" fmla="*/ 200025 h 200025"/>
                      <a:gd name="connsiteX1" fmla="*/ 50006 w 213122"/>
                      <a:gd name="connsiteY1" fmla="*/ 0 h 200025"/>
                      <a:gd name="connsiteX2" fmla="*/ 163116 w 213122"/>
                      <a:gd name="connsiteY2" fmla="*/ 0 h 200025"/>
                      <a:gd name="connsiteX3" fmla="*/ 213122 w 213122"/>
                      <a:gd name="connsiteY3" fmla="*/ 200025 h 200025"/>
                      <a:gd name="connsiteX4" fmla="*/ 101204 w 213122"/>
                      <a:gd name="connsiteY4" fmla="*/ 102393 h 200025"/>
                      <a:gd name="connsiteX5" fmla="*/ 0 w 213122"/>
                      <a:gd name="connsiteY5" fmla="*/ 200025 h 200025"/>
                      <a:gd name="connsiteX0" fmla="*/ 0 w 213122"/>
                      <a:gd name="connsiteY0" fmla="*/ 200025 h 200025"/>
                      <a:gd name="connsiteX1" fmla="*/ 50006 w 213122"/>
                      <a:gd name="connsiteY1" fmla="*/ 0 h 200025"/>
                      <a:gd name="connsiteX2" fmla="*/ 163116 w 213122"/>
                      <a:gd name="connsiteY2" fmla="*/ 0 h 200025"/>
                      <a:gd name="connsiteX3" fmla="*/ 213122 w 213122"/>
                      <a:gd name="connsiteY3" fmla="*/ 200025 h 200025"/>
                      <a:gd name="connsiteX4" fmla="*/ 55961 w 213122"/>
                      <a:gd name="connsiteY4" fmla="*/ 192880 h 200025"/>
                      <a:gd name="connsiteX5" fmla="*/ 0 w 213122"/>
                      <a:gd name="connsiteY5" fmla="*/ 200025 h 200025"/>
                      <a:gd name="connsiteX0" fmla="*/ 0 w 213122"/>
                      <a:gd name="connsiteY0" fmla="*/ 200025 h 207220"/>
                      <a:gd name="connsiteX1" fmla="*/ 50006 w 213122"/>
                      <a:gd name="connsiteY1" fmla="*/ 0 h 207220"/>
                      <a:gd name="connsiteX2" fmla="*/ 163116 w 213122"/>
                      <a:gd name="connsiteY2" fmla="*/ 0 h 207220"/>
                      <a:gd name="connsiteX3" fmla="*/ 213122 w 213122"/>
                      <a:gd name="connsiteY3" fmla="*/ 200025 h 207220"/>
                      <a:gd name="connsiteX4" fmla="*/ 153591 w 213122"/>
                      <a:gd name="connsiteY4" fmla="*/ 207169 h 207220"/>
                      <a:gd name="connsiteX5" fmla="*/ 55961 w 213122"/>
                      <a:gd name="connsiteY5" fmla="*/ 192880 h 207220"/>
                      <a:gd name="connsiteX6" fmla="*/ 0 w 213122"/>
                      <a:gd name="connsiteY6" fmla="*/ 200025 h 207220"/>
                      <a:gd name="connsiteX0" fmla="*/ 0 w 213122"/>
                      <a:gd name="connsiteY0" fmla="*/ 200025 h 209549"/>
                      <a:gd name="connsiteX1" fmla="*/ 50006 w 213122"/>
                      <a:gd name="connsiteY1" fmla="*/ 0 h 209549"/>
                      <a:gd name="connsiteX2" fmla="*/ 163116 w 213122"/>
                      <a:gd name="connsiteY2" fmla="*/ 0 h 209549"/>
                      <a:gd name="connsiteX3" fmla="*/ 213122 w 213122"/>
                      <a:gd name="connsiteY3" fmla="*/ 200025 h 209549"/>
                      <a:gd name="connsiteX4" fmla="*/ 153591 w 213122"/>
                      <a:gd name="connsiteY4" fmla="*/ 207169 h 209549"/>
                      <a:gd name="connsiteX5" fmla="*/ 53580 w 213122"/>
                      <a:gd name="connsiteY5" fmla="*/ 209549 h 209549"/>
                      <a:gd name="connsiteX6" fmla="*/ 0 w 213122"/>
                      <a:gd name="connsiteY6" fmla="*/ 200025 h 209549"/>
                      <a:gd name="connsiteX0" fmla="*/ 0 w 213122"/>
                      <a:gd name="connsiteY0" fmla="*/ 200025 h 209549"/>
                      <a:gd name="connsiteX1" fmla="*/ 50006 w 213122"/>
                      <a:gd name="connsiteY1" fmla="*/ 0 h 209549"/>
                      <a:gd name="connsiteX2" fmla="*/ 163116 w 213122"/>
                      <a:gd name="connsiteY2" fmla="*/ 0 h 209549"/>
                      <a:gd name="connsiteX3" fmla="*/ 213122 w 213122"/>
                      <a:gd name="connsiteY3" fmla="*/ 200025 h 209549"/>
                      <a:gd name="connsiteX4" fmla="*/ 153591 w 213122"/>
                      <a:gd name="connsiteY4" fmla="*/ 207169 h 209549"/>
                      <a:gd name="connsiteX5" fmla="*/ 53580 w 213122"/>
                      <a:gd name="connsiteY5" fmla="*/ 209549 h 209549"/>
                      <a:gd name="connsiteX6" fmla="*/ 0 w 213122"/>
                      <a:gd name="connsiteY6" fmla="*/ 200025 h 209549"/>
                      <a:gd name="connsiteX0" fmla="*/ 0 w 213122"/>
                      <a:gd name="connsiteY0" fmla="*/ 200025 h 209549"/>
                      <a:gd name="connsiteX1" fmla="*/ 50006 w 213122"/>
                      <a:gd name="connsiteY1" fmla="*/ 0 h 209549"/>
                      <a:gd name="connsiteX2" fmla="*/ 163116 w 213122"/>
                      <a:gd name="connsiteY2" fmla="*/ 0 h 209549"/>
                      <a:gd name="connsiteX3" fmla="*/ 213122 w 213122"/>
                      <a:gd name="connsiteY3" fmla="*/ 200025 h 209549"/>
                      <a:gd name="connsiteX4" fmla="*/ 153591 w 213122"/>
                      <a:gd name="connsiteY4" fmla="*/ 207169 h 209549"/>
                      <a:gd name="connsiteX5" fmla="*/ 105966 w 213122"/>
                      <a:gd name="connsiteY5" fmla="*/ 164305 h 209549"/>
                      <a:gd name="connsiteX6" fmla="*/ 53580 w 213122"/>
                      <a:gd name="connsiteY6" fmla="*/ 209549 h 209549"/>
                      <a:gd name="connsiteX7" fmla="*/ 0 w 213122"/>
                      <a:gd name="connsiteY7" fmla="*/ 200025 h 209549"/>
                      <a:gd name="connsiteX0" fmla="*/ 0 w 213122"/>
                      <a:gd name="connsiteY0" fmla="*/ 200025 h 209549"/>
                      <a:gd name="connsiteX1" fmla="*/ 50006 w 213122"/>
                      <a:gd name="connsiteY1" fmla="*/ 0 h 209549"/>
                      <a:gd name="connsiteX2" fmla="*/ 163116 w 213122"/>
                      <a:gd name="connsiteY2" fmla="*/ 0 h 209549"/>
                      <a:gd name="connsiteX3" fmla="*/ 213122 w 213122"/>
                      <a:gd name="connsiteY3" fmla="*/ 200025 h 209549"/>
                      <a:gd name="connsiteX4" fmla="*/ 153591 w 213122"/>
                      <a:gd name="connsiteY4" fmla="*/ 207169 h 209549"/>
                      <a:gd name="connsiteX5" fmla="*/ 105966 w 213122"/>
                      <a:gd name="connsiteY5" fmla="*/ 100011 h 209549"/>
                      <a:gd name="connsiteX6" fmla="*/ 53580 w 213122"/>
                      <a:gd name="connsiteY6" fmla="*/ 209549 h 209549"/>
                      <a:gd name="connsiteX7" fmla="*/ 0 w 213122"/>
                      <a:gd name="connsiteY7" fmla="*/ 200025 h 209549"/>
                      <a:gd name="connsiteX0" fmla="*/ 0 w 306605"/>
                      <a:gd name="connsiteY0" fmla="*/ 200025 h 213226"/>
                      <a:gd name="connsiteX1" fmla="*/ 50006 w 306605"/>
                      <a:gd name="connsiteY1" fmla="*/ 0 h 213226"/>
                      <a:gd name="connsiteX2" fmla="*/ 163116 w 306605"/>
                      <a:gd name="connsiteY2" fmla="*/ 0 h 213226"/>
                      <a:gd name="connsiteX3" fmla="*/ 306606 w 306605"/>
                      <a:gd name="connsiteY3" fmla="*/ 213226 h 213226"/>
                      <a:gd name="connsiteX4" fmla="*/ 153591 w 306605"/>
                      <a:gd name="connsiteY4" fmla="*/ 207169 h 213226"/>
                      <a:gd name="connsiteX5" fmla="*/ 105966 w 306605"/>
                      <a:gd name="connsiteY5" fmla="*/ 100011 h 213226"/>
                      <a:gd name="connsiteX6" fmla="*/ 53580 w 306605"/>
                      <a:gd name="connsiteY6" fmla="*/ 209549 h 213226"/>
                      <a:gd name="connsiteX7" fmla="*/ 0 w 306605"/>
                      <a:gd name="connsiteY7" fmla="*/ 200025 h 213226"/>
                      <a:gd name="connsiteX0" fmla="*/ 0 w 389012"/>
                      <a:gd name="connsiteY0" fmla="*/ 224052 h 224053"/>
                      <a:gd name="connsiteX1" fmla="*/ 132412 w 389012"/>
                      <a:gd name="connsiteY1" fmla="*/ 0 h 224053"/>
                      <a:gd name="connsiteX2" fmla="*/ 245522 w 389012"/>
                      <a:gd name="connsiteY2" fmla="*/ 0 h 224053"/>
                      <a:gd name="connsiteX3" fmla="*/ 389012 w 389012"/>
                      <a:gd name="connsiteY3" fmla="*/ 213226 h 224053"/>
                      <a:gd name="connsiteX4" fmla="*/ 235997 w 389012"/>
                      <a:gd name="connsiteY4" fmla="*/ 207169 h 224053"/>
                      <a:gd name="connsiteX5" fmla="*/ 188372 w 389012"/>
                      <a:gd name="connsiteY5" fmla="*/ 100011 h 224053"/>
                      <a:gd name="connsiteX6" fmla="*/ 135986 w 389012"/>
                      <a:gd name="connsiteY6" fmla="*/ 209549 h 224053"/>
                      <a:gd name="connsiteX7" fmla="*/ 0 w 389012"/>
                      <a:gd name="connsiteY7" fmla="*/ 224052 h 224053"/>
                      <a:gd name="connsiteX0" fmla="*/ 0 w 389012"/>
                      <a:gd name="connsiteY0" fmla="*/ 224052 h 224051"/>
                      <a:gd name="connsiteX1" fmla="*/ 132412 w 389012"/>
                      <a:gd name="connsiteY1" fmla="*/ 0 h 224051"/>
                      <a:gd name="connsiteX2" fmla="*/ 245522 w 389012"/>
                      <a:gd name="connsiteY2" fmla="*/ 0 h 224051"/>
                      <a:gd name="connsiteX3" fmla="*/ 389012 w 389012"/>
                      <a:gd name="connsiteY3" fmla="*/ 213226 h 224051"/>
                      <a:gd name="connsiteX4" fmla="*/ 235997 w 389012"/>
                      <a:gd name="connsiteY4" fmla="*/ 207169 h 224051"/>
                      <a:gd name="connsiteX5" fmla="*/ 135986 w 389012"/>
                      <a:gd name="connsiteY5" fmla="*/ 209549 h 224051"/>
                      <a:gd name="connsiteX6" fmla="*/ 0 w 389012"/>
                      <a:gd name="connsiteY6" fmla="*/ 224052 h 224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9012" h="224051">
                        <a:moveTo>
                          <a:pt x="0" y="224052"/>
                        </a:moveTo>
                        <a:lnTo>
                          <a:pt x="132412" y="0"/>
                        </a:lnTo>
                        <a:lnTo>
                          <a:pt x="245522" y="0"/>
                        </a:lnTo>
                        <a:lnTo>
                          <a:pt x="389012" y="213226"/>
                        </a:lnTo>
                        <a:lnTo>
                          <a:pt x="235997" y="207169"/>
                        </a:lnTo>
                        <a:cubicBezTo>
                          <a:pt x="193826" y="206556"/>
                          <a:pt x="175319" y="206735"/>
                          <a:pt x="135986" y="209549"/>
                        </a:cubicBezTo>
                        <a:lnTo>
                          <a:pt x="0" y="224052"/>
                        </a:lnTo>
                        <a:close/>
                      </a:path>
                    </a:pathLst>
                  </a:cu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a:endParaRPr lang="en-GB" sz="1200" b="0" smtClean="0">
                      <a:solidFill>
                        <a:srgbClr val="0F5494"/>
                      </a:solidFill>
                      <a:ea typeface="ＭＳ Ｐゴシック" charset="0"/>
                      <a:cs typeface="Arial" charset="0"/>
                    </a:endParaRPr>
                  </a:p>
                </p:txBody>
              </p:sp>
              <p:sp>
                <p:nvSpPr>
                  <p:cNvPr id="45" name="Rounded Rectangle 1027"/>
                  <p:cNvSpPr/>
                  <p:nvPr/>
                </p:nvSpPr>
                <p:spPr bwMode="auto">
                  <a:xfrm rot="2956834">
                    <a:off x="-4760572" y="7128219"/>
                    <a:ext cx="721210" cy="185254"/>
                  </a:xfrm>
                  <a:custGeom>
                    <a:avLst/>
                    <a:gdLst>
                      <a:gd name="connsiteX0" fmla="*/ 0 w 995363"/>
                      <a:gd name="connsiteY0" fmla="*/ 16669 h 100013"/>
                      <a:gd name="connsiteX1" fmla="*/ 16669 w 995363"/>
                      <a:gd name="connsiteY1" fmla="*/ 0 h 100013"/>
                      <a:gd name="connsiteX2" fmla="*/ 978694 w 995363"/>
                      <a:gd name="connsiteY2" fmla="*/ 0 h 100013"/>
                      <a:gd name="connsiteX3" fmla="*/ 995363 w 995363"/>
                      <a:gd name="connsiteY3" fmla="*/ 16669 h 100013"/>
                      <a:gd name="connsiteX4" fmla="*/ 995363 w 995363"/>
                      <a:gd name="connsiteY4" fmla="*/ 83344 h 100013"/>
                      <a:gd name="connsiteX5" fmla="*/ 978694 w 995363"/>
                      <a:gd name="connsiteY5" fmla="*/ 100013 h 100013"/>
                      <a:gd name="connsiteX6" fmla="*/ 16669 w 995363"/>
                      <a:gd name="connsiteY6" fmla="*/ 100013 h 100013"/>
                      <a:gd name="connsiteX7" fmla="*/ 0 w 995363"/>
                      <a:gd name="connsiteY7" fmla="*/ 83344 h 100013"/>
                      <a:gd name="connsiteX8" fmla="*/ 0 w 995363"/>
                      <a:gd name="connsiteY8" fmla="*/ 16669 h 100013"/>
                      <a:gd name="connsiteX0" fmla="*/ 95824 w 1091187"/>
                      <a:gd name="connsiteY0" fmla="*/ 16669 h 295276"/>
                      <a:gd name="connsiteX1" fmla="*/ 112493 w 1091187"/>
                      <a:gd name="connsiteY1" fmla="*/ 0 h 295276"/>
                      <a:gd name="connsiteX2" fmla="*/ 1074518 w 1091187"/>
                      <a:gd name="connsiteY2" fmla="*/ 0 h 295276"/>
                      <a:gd name="connsiteX3" fmla="*/ 1091187 w 1091187"/>
                      <a:gd name="connsiteY3" fmla="*/ 16669 h 295276"/>
                      <a:gd name="connsiteX4" fmla="*/ 1091187 w 1091187"/>
                      <a:gd name="connsiteY4" fmla="*/ 83344 h 295276"/>
                      <a:gd name="connsiteX5" fmla="*/ 1074518 w 1091187"/>
                      <a:gd name="connsiteY5" fmla="*/ 100013 h 295276"/>
                      <a:gd name="connsiteX6" fmla="*/ 574 w 1091187"/>
                      <a:gd name="connsiteY6" fmla="*/ 295276 h 295276"/>
                      <a:gd name="connsiteX7" fmla="*/ 95824 w 1091187"/>
                      <a:gd name="connsiteY7" fmla="*/ 83344 h 295276"/>
                      <a:gd name="connsiteX8" fmla="*/ 95824 w 1091187"/>
                      <a:gd name="connsiteY8" fmla="*/ 16669 h 295276"/>
                      <a:gd name="connsiteX0" fmla="*/ 0 w 995363"/>
                      <a:gd name="connsiteY0" fmla="*/ 16669 h 100013"/>
                      <a:gd name="connsiteX1" fmla="*/ 16669 w 995363"/>
                      <a:gd name="connsiteY1" fmla="*/ 0 h 100013"/>
                      <a:gd name="connsiteX2" fmla="*/ 978694 w 995363"/>
                      <a:gd name="connsiteY2" fmla="*/ 0 h 100013"/>
                      <a:gd name="connsiteX3" fmla="*/ 995363 w 995363"/>
                      <a:gd name="connsiteY3" fmla="*/ 16669 h 100013"/>
                      <a:gd name="connsiteX4" fmla="*/ 995363 w 995363"/>
                      <a:gd name="connsiteY4" fmla="*/ 83344 h 100013"/>
                      <a:gd name="connsiteX5" fmla="*/ 978694 w 995363"/>
                      <a:gd name="connsiteY5" fmla="*/ 100013 h 100013"/>
                      <a:gd name="connsiteX6" fmla="*/ 500062 w 995363"/>
                      <a:gd name="connsiteY6" fmla="*/ 54769 h 100013"/>
                      <a:gd name="connsiteX7" fmla="*/ 0 w 995363"/>
                      <a:gd name="connsiteY7" fmla="*/ 83344 h 100013"/>
                      <a:gd name="connsiteX8" fmla="*/ 0 w 995363"/>
                      <a:gd name="connsiteY8" fmla="*/ 16669 h 100013"/>
                      <a:gd name="connsiteX0" fmla="*/ 0 w 995363"/>
                      <a:gd name="connsiteY0" fmla="*/ 16669 h 100013"/>
                      <a:gd name="connsiteX1" fmla="*/ 16669 w 995363"/>
                      <a:gd name="connsiteY1" fmla="*/ 0 h 100013"/>
                      <a:gd name="connsiteX2" fmla="*/ 978694 w 995363"/>
                      <a:gd name="connsiteY2" fmla="*/ 0 h 100013"/>
                      <a:gd name="connsiteX3" fmla="*/ 995363 w 995363"/>
                      <a:gd name="connsiteY3" fmla="*/ 16669 h 100013"/>
                      <a:gd name="connsiteX4" fmla="*/ 995363 w 995363"/>
                      <a:gd name="connsiteY4" fmla="*/ 83344 h 100013"/>
                      <a:gd name="connsiteX5" fmla="*/ 978694 w 995363"/>
                      <a:gd name="connsiteY5" fmla="*/ 100013 h 100013"/>
                      <a:gd name="connsiteX6" fmla="*/ 500062 w 995363"/>
                      <a:gd name="connsiteY6" fmla="*/ 54769 h 100013"/>
                      <a:gd name="connsiteX7" fmla="*/ 0 w 995363"/>
                      <a:gd name="connsiteY7" fmla="*/ 83344 h 100013"/>
                      <a:gd name="connsiteX8" fmla="*/ 0 w 995363"/>
                      <a:gd name="connsiteY8" fmla="*/ 16669 h 100013"/>
                      <a:gd name="connsiteX0" fmla="*/ 0 w 995363"/>
                      <a:gd name="connsiteY0" fmla="*/ 16669 h 100013"/>
                      <a:gd name="connsiteX1" fmla="*/ 16669 w 995363"/>
                      <a:gd name="connsiteY1" fmla="*/ 0 h 100013"/>
                      <a:gd name="connsiteX2" fmla="*/ 978694 w 995363"/>
                      <a:gd name="connsiteY2" fmla="*/ 0 h 100013"/>
                      <a:gd name="connsiteX3" fmla="*/ 995363 w 995363"/>
                      <a:gd name="connsiteY3" fmla="*/ 16669 h 100013"/>
                      <a:gd name="connsiteX4" fmla="*/ 995363 w 995363"/>
                      <a:gd name="connsiteY4" fmla="*/ 83344 h 100013"/>
                      <a:gd name="connsiteX5" fmla="*/ 978694 w 995363"/>
                      <a:gd name="connsiteY5" fmla="*/ 100013 h 100013"/>
                      <a:gd name="connsiteX6" fmla="*/ 500062 w 995363"/>
                      <a:gd name="connsiteY6" fmla="*/ 54769 h 100013"/>
                      <a:gd name="connsiteX7" fmla="*/ 0 w 995363"/>
                      <a:gd name="connsiteY7" fmla="*/ 83344 h 100013"/>
                      <a:gd name="connsiteX8" fmla="*/ 0 w 995363"/>
                      <a:gd name="connsiteY8" fmla="*/ 16669 h 100013"/>
                      <a:gd name="connsiteX0" fmla="*/ 0 w 995363"/>
                      <a:gd name="connsiteY0" fmla="*/ 16669 h 84789"/>
                      <a:gd name="connsiteX1" fmla="*/ 16669 w 995363"/>
                      <a:gd name="connsiteY1" fmla="*/ 0 h 84789"/>
                      <a:gd name="connsiteX2" fmla="*/ 978694 w 995363"/>
                      <a:gd name="connsiteY2" fmla="*/ 0 h 84789"/>
                      <a:gd name="connsiteX3" fmla="*/ 995363 w 995363"/>
                      <a:gd name="connsiteY3" fmla="*/ 16669 h 84789"/>
                      <a:gd name="connsiteX4" fmla="*/ 995363 w 995363"/>
                      <a:gd name="connsiteY4" fmla="*/ 83344 h 84789"/>
                      <a:gd name="connsiteX5" fmla="*/ 500062 w 995363"/>
                      <a:gd name="connsiteY5" fmla="*/ 54769 h 84789"/>
                      <a:gd name="connsiteX6" fmla="*/ 0 w 995363"/>
                      <a:gd name="connsiteY6" fmla="*/ 83344 h 84789"/>
                      <a:gd name="connsiteX7" fmla="*/ 0 w 995363"/>
                      <a:gd name="connsiteY7" fmla="*/ 16669 h 84789"/>
                      <a:gd name="connsiteX0" fmla="*/ 0 w 1073944"/>
                      <a:gd name="connsiteY0" fmla="*/ 16669 h 219273"/>
                      <a:gd name="connsiteX1" fmla="*/ 16669 w 1073944"/>
                      <a:gd name="connsiteY1" fmla="*/ 0 h 219273"/>
                      <a:gd name="connsiteX2" fmla="*/ 978694 w 1073944"/>
                      <a:gd name="connsiteY2" fmla="*/ 0 h 219273"/>
                      <a:gd name="connsiteX3" fmla="*/ 995363 w 1073944"/>
                      <a:gd name="connsiteY3" fmla="*/ 16669 h 219273"/>
                      <a:gd name="connsiteX4" fmla="*/ 1073944 w 1073944"/>
                      <a:gd name="connsiteY4" fmla="*/ 219075 h 219273"/>
                      <a:gd name="connsiteX5" fmla="*/ 500062 w 1073944"/>
                      <a:gd name="connsiteY5" fmla="*/ 54769 h 219273"/>
                      <a:gd name="connsiteX6" fmla="*/ 0 w 1073944"/>
                      <a:gd name="connsiteY6" fmla="*/ 83344 h 219273"/>
                      <a:gd name="connsiteX7" fmla="*/ 0 w 1073944"/>
                      <a:gd name="connsiteY7" fmla="*/ 16669 h 219273"/>
                      <a:gd name="connsiteX0" fmla="*/ 104775 w 1178719"/>
                      <a:gd name="connsiteY0" fmla="*/ 16669 h 228938"/>
                      <a:gd name="connsiteX1" fmla="*/ 121444 w 1178719"/>
                      <a:gd name="connsiteY1" fmla="*/ 0 h 228938"/>
                      <a:gd name="connsiteX2" fmla="*/ 1083469 w 1178719"/>
                      <a:gd name="connsiteY2" fmla="*/ 0 h 228938"/>
                      <a:gd name="connsiteX3" fmla="*/ 1100138 w 1178719"/>
                      <a:gd name="connsiteY3" fmla="*/ 16669 h 228938"/>
                      <a:gd name="connsiteX4" fmla="*/ 1178719 w 1178719"/>
                      <a:gd name="connsiteY4" fmla="*/ 219075 h 228938"/>
                      <a:gd name="connsiteX5" fmla="*/ 604837 w 1178719"/>
                      <a:gd name="connsiteY5" fmla="*/ 54769 h 228938"/>
                      <a:gd name="connsiteX6" fmla="*/ 0 w 1178719"/>
                      <a:gd name="connsiteY6" fmla="*/ 228600 h 228938"/>
                      <a:gd name="connsiteX7" fmla="*/ 104775 w 1178719"/>
                      <a:gd name="connsiteY7" fmla="*/ 16669 h 228938"/>
                      <a:gd name="connsiteX0" fmla="*/ 104775 w 1178719"/>
                      <a:gd name="connsiteY0" fmla="*/ 22675 h 234944"/>
                      <a:gd name="connsiteX1" fmla="*/ 1083469 w 1178719"/>
                      <a:gd name="connsiteY1" fmla="*/ 6006 h 234944"/>
                      <a:gd name="connsiteX2" fmla="*/ 1100138 w 1178719"/>
                      <a:gd name="connsiteY2" fmla="*/ 22675 h 234944"/>
                      <a:gd name="connsiteX3" fmla="*/ 1178719 w 1178719"/>
                      <a:gd name="connsiteY3" fmla="*/ 225081 h 234944"/>
                      <a:gd name="connsiteX4" fmla="*/ 604837 w 1178719"/>
                      <a:gd name="connsiteY4" fmla="*/ 60775 h 234944"/>
                      <a:gd name="connsiteX5" fmla="*/ 0 w 1178719"/>
                      <a:gd name="connsiteY5" fmla="*/ 234606 h 234944"/>
                      <a:gd name="connsiteX6" fmla="*/ 104775 w 1178719"/>
                      <a:gd name="connsiteY6" fmla="*/ 22675 h 234944"/>
                      <a:gd name="connsiteX0" fmla="*/ 42863 w 1178719"/>
                      <a:gd name="connsiteY0" fmla="*/ 111919 h 228938"/>
                      <a:gd name="connsiteX1" fmla="*/ 1083469 w 1178719"/>
                      <a:gd name="connsiteY1" fmla="*/ 0 h 228938"/>
                      <a:gd name="connsiteX2" fmla="*/ 1100138 w 1178719"/>
                      <a:gd name="connsiteY2" fmla="*/ 16669 h 228938"/>
                      <a:gd name="connsiteX3" fmla="*/ 1178719 w 1178719"/>
                      <a:gd name="connsiteY3" fmla="*/ 219075 h 228938"/>
                      <a:gd name="connsiteX4" fmla="*/ 604837 w 1178719"/>
                      <a:gd name="connsiteY4" fmla="*/ 54769 h 228938"/>
                      <a:gd name="connsiteX5" fmla="*/ 0 w 1178719"/>
                      <a:gd name="connsiteY5" fmla="*/ 228600 h 228938"/>
                      <a:gd name="connsiteX6" fmla="*/ 42863 w 1178719"/>
                      <a:gd name="connsiteY6" fmla="*/ 111919 h 228938"/>
                      <a:gd name="connsiteX0" fmla="*/ 42863 w 1178719"/>
                      <a:gd name="connsiteY0" fmla="*/ 206816 h 323835"/>
                      <a:gd name="connsiteX1" fmla="*/ 604834 w 1178719"/>
                      <a:gd name="connsiteY1" fmla="*/ 2027 h 323835"/>
                      <a:gd name="connsiteX2" fmla="*/ 1083469 w 1178719"/>
                      <a:gd name="connsiteY2" fmla="*/ 94897 h 323835"/>
                      <a:gd name="connsiteX3" fmla="*/ 1100138 w 1178719"/>
                      <a:gd name="connsiteY3" fmla="*/ 111566 h 323835"/>
                      <a:gd name="connsiteX4" fmla="*/ 1178719 w 1178719"/>
                      <a:gd name="connsiteY4" fmla="*/ 313972 h 323835"/>
                      <a:gd name="connsiteX5" fmla="*/ 604837 w 1178719"/>
                      <a:gd name="connsiteY5" fmla="*/ 149666 h 323835"/>
                      <a:gd name="connsiteX6" fmla="*/ 0 w 1178719"/>
                      <a:gd name="connsiteY6" fmla="*/ 323497 h 323835"/>
                      <a:gd name="connsiteX7" fmla="*/ 42863 w 1178719"/>
                      <a:gd name="connsiteY7" fmla="*/ 206816 h 323835"/>
                      <a:gd name="connsiteX0" fmla="*/ 42863 w 1178719"/>
                      <a:gd name="connsiteY0" fmla="*/ 206816 h 323835"/>
                      <a:gd name="connsiteX1" fmla="*/ 604834 w 1178719"/>
                      <a:gd name="connsiteY1" fmla="*/ 2027 h 323835"/>
                      <a:gd name="connsiteX2" fmla="*/ 1083469 w 1178719"/>
                      <a:gd name="connsiteY2" fmla="*/ 94897 h 323835"/>
                      <a:gd name="connsiteX3" fmla="*/ 1100138 w 1178719"/>
                      <a:gd name="connsiteY3" fmla="*/ 111566 h 323835"/>
                      <a:gd name="connsiteX4" fmla="*/ 1178719 w 1178719"/>
                      <a:gd name="connsiteY4" fmla="*/ 313972 h 323835"/>
                      <a:gd name="connsiteX5" fmla="*/ 604837 w 1178719"/>
                      <a:gd name="connsiteY5" fmla="*/ 149666 h 323835"/>
                      <a:gd name="connsiteX6" fmla="*/ 0 w 1178719"/>
                      <a:gd name="connsiteY6" fmla="*/ 323497 h 323835"/>
                      <a:gd name="connsiteX7" fmla="*/ 42863 w 1178719"/>
                      <a:gd name="connsiteY7" fmla="*/ 206816 h 323835"/>
                      <a:gd name="connsiteX0" fmla="*/ 42863 w 1178719"/>
                      <a:gd name="connsiteY0" fmla="*/ 204789 h 321808"/>
                      <a:gd name="connsiteX1" fmla="*/ 604834 w 1178719"/>
                      <a:gd name="connsiteY1" fmla="*/ 0 h 321808"/>
                      <a:gd name="connsiteX2" fmla="*/ 1083469 w 1178719"/>
                      <a:gd name="connsiteY2" fmla="*/ 92870 h 321808"/>
                      <a:gd name="connsiteX3" fmla="*/ 1100138 w 1178719"/>
                      <a:gd name="connsiteY3" fmla="*/ 109539 h 321808"/>
                      <a:gd name="connsiteX4" fmla="*/ 1178719 w 1178719"/>
                      <a:gd name="connsiteY4" fmla="*/ 311945 h 321808"/>
                      <a:gd name="connsiteX5" fmla="*/ 604837 w 1178719"/>
                      <a:gd name="connsiteY5" fmla="*/ 147639 h 321808"/>
                      <a:gd name="connsiteX6" fmla="*/ 0 w 1178719"/>
                      <a:gd name="connsiteY6" fmla="*/ 321470 h 321808"/>
                      <a:gd name="connsiteX7" fmla="*/ 42863 w 1178719"/>
                      <a:gd name="connsiteY7" fmla="*/ 204789 h 321808"/>
                      <a:gd name="connsiteX0" fmla="*/ 42863 w 1211454"/>
                      <a:gd name="connsiteY0" fmla="*/ 204789 h 321808"/>
                      <a:gd name="connsiteX1" fmla="*/ 604834 w 1211454"/>
                      <a:gd name="connsiteY1" fmla="*/ 0 h 321808"/>
                      <a:gd name="connsiteX2" fmla="*/ 1083469 w 1211454"/>
                      <a:gd name="connsiteY2" fmla="*/ 92870 h 321808"/>
                      <a:gd name="connsiteX3" fmla="*/ 1178719 w 1211454"/>
                      <a:gd name="connsiteY3" fmla="*/ 311945 h 321808"/>
                      <a:gd name="connsiteX4" fmla="*/ 604837 w 1211454"/>
                      <a:gd name="connsiteY4" fmla="*/ 147639 h 321808"/>
                      <a:gd name="connsiteX5" fmla="*/ 0 w 1211454"/>
                      <a:gd name="connsiteY5" fmla="*/ 321470 h 321808"/>
                      <a:gd name="connsiteX6" fmla="*/ 42863 w 1211454"/>
                      <a:gd name="connsiteY6" fmla="*/ 204789 h 321808"/>
                      <a:gd name="connsiteX0" fmla="*/ 42863 w 1240930"/>
                      <a:gd name="connsiteY0" fmla="*/ 204789 h 321808"/>
                      <a:gd name="connsiteX1" fmla="*/ 604834 w 1240930"/>
                      <a:gd name="connsiteY1" fmla="*/ 0 h 321808"/>
                      <a:gd name="connsiteX2" fmla="*/ 1171575 w 1240930"/>
                      <a:gd name="connsiteY2" fmla="*/ 185739 h 321808"/>
                      <a:gd name="connsiteX3" fmla="*/ 1178719 w 1240930"/>
                      <a:gd name="connsiteY3" fmla="*/ 311945 h 321808"/>
                      <a:gd name="connsiteX4" fmla="*/ 604837 w 1240930"/>
                      <a:gd name="connsiteY4" fmla="*/ 147639 h 321808"/>
                      <a:gd name="connsiteX5" fmla="*/ 0 w 1240930"/>
                      <a:gd name="connsiteY5" fmla="*/ 321470 h 321808"/>
                      <a:gd name="connsiteX6" fmla="*/ 42863 w 1240930"/>
                      <a:gd name="connsiteY6" fmla="*/ 204789 h 321808"/>
                      <a:gd name="connsiteX0" fmla="*/ 42863 w 1178719"/>
                      <a:gd name="connsiteY0" fmla="*/ 204789 h 321808"/>
                      <a:gd name="connsiteX1" fmla="*/ 604834 w 1178719"/>
                      <a:gd name="connsiteY1" fmla="*/ 0 h 321808"/>
                      <a:gd name="connsiteX2" fmla="*/ 1171575 w 1178719"/>
                      <a:gd name="connsiteY2" fmla="*/ 185739 h 321808"/>
                      <a:gd name="connsiteX3" fmla="*/ 1178719 w 1178719"/>
                      <a:gd name="connsiteY3" fmla="*/ 311945 h 321808"/>
                      <a:gd name="connsiteX4" fmla="*/ 604837 w 1178719"/>
                      <a:gd name="connsiteY4" fmla="*/ 147639 h 321808"/>
                      <a:gd name="connsiteX5" fmla="*/ 0 w 1178719"/>
                      <a:gd name="connsiteY5" fmla="*/ 321470 h 321808"/>
                      <a:gd name="connsiteX6" fmla="*/ 42863 w 1178719"/>
                      <a:gd name="connsiteY6" fmla="*/ 204789 h 321808"/>
                      <a:gd name="connsiteX0" fmla="*/ 42863 w 1178719"/>
                      <a:gd name="connsiteY0" fmla="*/ 204789 h 321808"/>
                      <a:gd name="connsiteX1" fmla="*/ 604834 w 1178719"/>
                      <a:gd name="connsiteY1" fmla="*/ 0 h 321808"/>
                      <a:gd name="connsiteX2" fmla="*/ 1171575 w 1178719"/>
                      <a:gd name="connsiteY2" fmla="*/ 185739 h 321808"/>
                      <a:gd name="connsiteX3" fmla="*/ 1178719 w 1178719"/>
                      <a:gd name="connsiteY3" fmla="*/ 311945 h 321808"/>
                      <a:gd name="connsiteX4" fmla="*/ 604837 w 1178719"/>
                      <a:gd name="connsiteY4" fmla="*/ 147639 h 321808"/>
                      <a:gd name="connsiteX5" fmla="*/ 0 w 1178719"/>
                      <a:gd name="connsiteY5" fmla="*/ 321470 h 321808"/>
                      <a:gd name="connsiteX6" fmla="*/ 42863 w 1178719"/>
                      <a:gd name="connsiteY6" fmla="*/ 204789 h 321808"/>
                      <a:gd name="connsiteX0" fmla="*/ 42863 w 1178719"/>
                      <a:gd name="connsiteY0" fmla="*/ 204789 h 321470"/>
                      <a:gd name="connsiteX1" fmla="*/ 604834 w 1178719"/>
                      <a:gd name="connsiteY1" fmla="*/ 0 h 321470"/>
                      <a:gd name="connsiteX2" fmla="*/ 1171575 w 1178719"/>
                      <a:gd name="connsiteY2" fmla="*/ 185739 h 321470"/>
                      <a:gd name="connsiteX3" fmla="*/ 1178719 w 1178719"/>
                      <a:gd name="connsiteY3" fmla="*/ 311945 h 321470"/>
                      <a:gd name="connsiteX4" fmla="*/ 604837 w 1178719"/>
                      <a:gd name="connsiteY4" fmla="*/ 147639 h 321470"/>
                      <a:gd name="connsiteX5" fmla="*/ 0 w 1178719"/>
                      <a:gd name="connsiteY5" fmla="*/ 321470 h 321470"/>
                      <a:gd name="connsiteX6" fmla="*/ 42863 w 1178719"/>
                      <a:gd name="connsiteY6" fmla="*/ 204789 h 321470"/>
                      <a:gd name="connsiteX0" fmla="*/ 42863 w 1197769"/>
                      <a:gd name="connsiteY0" fmla="*/ 204789 h 321470"/>
                      <a:gd name="connsiteX1" fmla="*/ 604834 w 1197769"/>
                      <a:gd name="connsiteY1" fmla="*/ 0 h 321470"/>
                      <a:gd name="connsiteX2" fmla="*/ 1171575 w 1197769"/>
                      <a:gd name="connsiteY2" fmla="*/ 185739 h 321470"/>
                      <a:gd name="connsiteX3" fmla="*/ 1197769 w 1197769"/>
                      <a:gd name="connsiteY3" fmla="*/ 302420 h 321470"/>
                      <a:gd name="connsiteX4" fmla="*/ 604837 w 1197769"/>
                      <a:gd name="connsiteY4" fmla="*/ 147639 h 321470"/>
                      <a:gd name="connsiteX5" fmla="*/ 0 w 1197769"/>
                      <a:gd name="connsiteY5" fmla="*/ 321470 h 321470"/>
                      <a:gd name="connsiteX6" fmla="*/ 42863 w 1197769"/>
                      <a:gd name="connsiteY6" fmla="*/ 204789 h 321470"/>
                      <a:gd name="connsiteX0" fmla="*/ 42863 w 1197769"/>
                      <a:gd name="connsiteY0" fmla="*/ 204789 h 321470"/>
                      <a:gd name="connsiteX1" fmla="*/ 604834 w 1197769"/>
                      <a:gd name="connsiteY1" fmla="*/ 0 h 321470"/>
                      <a:gd name="connsiteX2" fmla="*/ 1171575 w 1197769"/>
                      <a:gd name="connsiteY2" fmla="*/ 185739 h 321470"/>
                      <a:gd name="connsiteX3" fmla="*/ 1197769 w 1197769"/>
                      <a:gd name="connsiteY3" fmla="*/ 302420 h 321470"/>
                      <a:gd name="connsiteX4" fmla="*/ 604837 w 1197769"/>
                      <a:gd name="connsiteY4" fmla="*/ 147639 h 321470"/>
                      <a:gd name="connsiteX5" fmla="*/ 0 w 1197769"/>
                      <a:gd name="connsiteY5" fmla="*/ 321470 h 321470"/>
                      <a:gd name="connsiteX6" fmla="*/ 42863 w 1197769"/>
                      <a:gd name="connsiteY6" fmla="*/ 204789 h 321470"/>
                      <a:gd name="connsiteX0" fmla="*/ 42863 w 1197769"/>
                      <a:gd name="connsiteY0" fmla="*/ 204789 h 321470"/>
                      <a:gd name="connsiteX1" fmla="*/ 604834 w 1197769"/>
                      <a:gd name="connsiteY1" fmla="*/ 0 h 321470"/>
                      <a:gd name="connsiteX2" fmla="*/ 1171575 w 1197769"/>
                      <a:gd name="connsiteY2" fmla="*/ 185739 h 321470"/>
                      <a:gd name="connsiteX3" fmla="*/ 1197769 w 1197769"/>
                      <a:gd name="connsiteY3" fmla="*/ 302420 h 321470"/>
                      <a:gd name="connsiteX4" fmla="*/ 604837 w 1197769"/>
                      <a:gd name="connsiteY4" fmla="*/ 147639 h 321470"/>
                      <a:gd name="connsiteX5" fmla="*/ 0 w 1197769"/>
                      <a:gd name="connsiteY5" fmla="*/ 321470 h 321470"/>
                      <a:gd name="connsiteX6" fmla="*/ 42863 w 1197769"/>
                      <a:gd name="connsiteY6" fmla="*/ 204789 h 321470"/>
                      <a:gd name="connsiteX0" fmla="*/ 42863 w 1197769"/>
                      <a:gd name="connsiteY0" fmla="*/ 204789 h 321470"/>
                      <a:gd name="connsiteX1" fmla="*/ 604834 w 1197769"/>
                      <a:gd name="connsiteY1" fmla="*/ 0 h 321470"/>
                      <a:gd name="connsiteX2" fmla="*/ 1171575 w 1197769"/>
                      <a:gd name="connsiteY2" fmla="*/ 185739 h 321470"/>
                      <a:gd name="connsiteX3" fmla="*/ 1197769 w 1197769"/>
                      <a:gd name="connsiteY3" fmla="*/ 302420 h 321470"/>
                      <a:gd name="connsiteX4" fmla="*/ 611516 w 1197769"/>
                      <a:gd name="connsiteY4" fmla="*/ 240878 h 321470"/>
                      <a:gd name="connsiteX5" fmla="*/ 0 w 1197769"/>
                      <a:gd name="connsiteY5" fmla="*/ 321470 h 321470"/>
                      <a:gd name="connsiteX6" fmla="*/ 42863 w 1197769"/>
                      <a:gd name="connsiteY6" fmla="*/ 204789 h 321470"/>
                      <a:gd name="connsiteX0" fmla="*/ 79324 w 1197769"/>
                      <a:gd name="connsiteY0" fmla="*/ 204868 h 321470"/>
                      <a:gd name="connsiteX1" fmla="*/ 604834 w 1197769"/>
                      <a:gd name="connsiteY1" fmla="*/ 0 h 321470"/>
                      <a:gd name="connsiteX2" fmla="*/ 1171575 w 1197769"/>
                      <a:gd name="connsiteY2" fmla="*/ 185739 h 321470"/>
                      <a:gd name="connsiteX3" fmla="*/ 1197769 w 1197769"/>
                      <a:gd name="connsiteY3" fmla="*/ 302420 h 321470"/>
                      <a:gd name="connsiteX4" fmla="*/ 611516 w 1197769"/>
                      <a:gd name="connsiteY4" fmla="*/ 240878 h 321470"/>
                      <a:gd name="connsiteX5" fmla="*/ 0 w 1197769"/>
                      <a:gd name="connsiteY5" fmla="*/ 321470 h 321470"/>
                      <a:gd name="connsiteX6" fmla="*/ 79324 w 1197769"/>
                      <a:gd name="connsiteY6" fmla="*/ 204868 h 321470"/>
                      <a:gd name="connsiteX0" fmla="*/ 79324 w 1197769"/>
                      <a:gd name="connsiteY0" fmla="*/ 204868 h 321470"/>
                      <a:gd name="connsiteX1" fmla="*/ 604834 w 1197769"/>
                      <a:gd name="connsiteY1" fmla="*/ 0 h 321470"/>
                      <a:gd name="connsiteX2" fmla="*/ 1138529 w 1197769"/>
                      <a:gd name="connsiteY2" fmla="*/ 194181 h 321470"/>
                      <a:gd name="connsiteX3" fmla="*/ 1197769 w 1197769"/>
                      <a:gd name="connsiteY3" fmla="*/ 302420 h 321470"/>
                      <a:gd name="connsiteX4" fmla="*/ 611516 w 1197769"/>
                      <a:gd name="connsiteY4" fmla="*/ 240878 h 321470"/>
                      <a:gd name="connsiteX5" fmla="*/ 0 w 1197769"/>
                      <a:gd name="connsiteY5" fmla="*/ 321470 h 321470"/>
                      <a:gd name="connsiteX6" fmla="*/ 79324 w 1197769"/>
                      <a:gd name="connsiteY6" fmla="*/ 204868 h 321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769" h="321470">
                        <a:moveTo>
                          <a:pt x="79324" y="204868"/>
                        </a:moveTo>
                        <a:lnTo>
                          <a:pt x="604834" y="0"/>
                        </a:lnTo>
                        <a:lnTo>
                          <a:pt x="1138529" y="194181"/>
                        </a:lnTo>
                        <a:lnTo>
                          <a:pt x="1197769" y="302420"/>
                        </a:lnTo>
                        <a:lnTo>
                          <a:pt x="611516" y="240878"/>
                        </a:lnTo>
                        <a:lnTo>
                          <a:pt x="0" y="321470"/>
                        </a:lnTo>
                        <a:lnTo>
                          <a:pt x="79324" y="204868"/>
                        </a:lnTo>
                        <a:close/>
                      </a:path>
                    </a:pathLst>
                  </a:cu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a:endParaRPr lang="en-GB" sz="1200" b="0" smtClean="0">
                      <a:solidFill>
                        <a:srgbClr val="0F5494"/>
                      </a:solidFill>
                      <a:ea typeface="ＭＳ Ｐゴシック" charset="0"/>
                      <a:cs typeface="Arial" charset="0"/>
                    </a:endParaRPr>
                  </a:p>
                </p:txBody>
              </p:sp>
            </p:grpSp>
          </p:grpSp>
          <p:grpSp>
            <p:nvGrpSpPr>
              <p:cNvPr id="21" name="Group 20"/>
              <p:cNvGrpSpPr/>
              <p:nvPr/>
            </p:nvGrpSpPr>
            <p:grpSpPr>
              <a:xfrm>
                <a:off x="4519721" y="4687995"/>
                <a:ext cx="311806" cy="311806"/>
                <a:chOff x="-3889035" y="3836428"/>
                <a:chExt cx="720000" cy="720000"/>
              </a:xfrm>
            </p:grpSpPr>
            <p:sp>
              <p:nvSpPr>
                <p:cNvPr id="36" name="Rounded Rectangle 35"/>
                <p:cNvSpPr/>
                <p:nvPr/>
              </p:nvSpPr>
              <p:spPr bwMode="auto">
                <a:xfrm>
                  <a:off x="-3889035" y="3836428"/>
                  <a:ext cx="720000" cy="720000"/>
                </a:xfrm>
                <a:prstGeom prst="roundRect">
                  <a:avLst/>
                </a:prstGeom>
                <a:solidFill>
                  <a:srgbClr val="FFC000"/>
                </a:solidFill>
                <a:ln>
                  <a:noFill/>
                </a:ln>
                <a:effectLst/>
                <a:extLst/>
              </p:spPr>
              <p:txBody>
                <a:bodyPr vert="horz" wrap="square" lIns="91440" tIns="45720" rIns="91440" bIns="45720" numCol="1" rtlCol="0" anchor="ctr" anchorCtr="0" compatLnSpc="1">
                  <a:prstTxWarp prst="textNoShape">
                    <a:avLst/>
                  </a:prstTxWarp>
                </a:bodyPr>
                <a:lstStyle/>
                <a:p>
                  <a:pPr marL="3175"/>
                  <a:endParaRPr lang="en-GB" sz="1200" b="0" smtClean="0">
                    <a:solidFill>
                      <a:srgbClr val="0F5494"/>
                    </a:solidFill>
                    <a:ea typeface="ＭＳ Ｐゴシック" charset="0"/>
                    <a:cs typeface="Arial" charset="0"/>
                  </a:endParaRPr>
                </a:p>
              </p:txBody>
            </p:sp>
            <p:grpSp>
              <p:nvGrpSpPr>
                <p:cNvPr id="37" name="Group 36"/>
                <p:cNvGrpSpPr/>
                <p:nvPr/>
              </p:nvGrpSpPr>
              <p:grpSpPr>
                <a:xfrm>
                  <a:off x="-3729191" y="3976334"/>
                  <a:ext cx="388599" cy="453961"/>
                  <a:chOff x="-3729191" y="7241984"/>
                  <a:chExt cx="388599" cy="453961"/>
                </a:xfrm>
                <a:solidFill>
                  <a:schemeClr val="bg1"/>
                </a:solidFill>
              </p:grpSpPr>
              <p:sp>
                <p:nvSpPr>
                  <p:cNvPr id="38" name="Pentagon 37"/>
                  <p:cNvSpPr/>
                  <p:nvPr/>
                </p:nvSpPr>
                <p:spPr bwMode="auto">
                  <a:xfrm rot="16200000">
                    <a:off x="-3754730" y="7292567"/>
                    <a:ext cx="453961" cy="352795"/>
                  </a:xfrm>
                  <a:prstGeom prst="homePlate">
                    <a:avLst/>
                  </a:prstGeom>
                  <a:noFill/>
                  <a:ln w="190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a:endParaRPr lang="en-GB" sz="1200" b="0" smtClean="0">
                      <a:solidFill>
                        <a:srgbClr val="0F5494"/>
                      </a:solidFill>
                      <a:ea typeface="ＭＳ Ｐゴシック" charset="0"/>
                      <a:cs typeface="Arial" charset="0"/>
                    </a:endParaRPr>
                  </a:p>
                </p:txBody>
              </p:sp>
              <p:sp>
                <p:nvSpPr>
                  <p:cNvPr id="39" name="Rectangle 38"/>
                  <p:cNvSpPr/>
                  <p:nvPr/>
                </p:nvSpPr>
                <p:spPr bwMode="auto">
                  <a:xfrm>
                    <a:off x="-3593615" y="7509953"/>
                    <a:ext cx="131734" cy="185992"/>
                  </a:xfrm>
                  <a:prstGeom prst="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a:endParaRPr lang="en-GB" sz="1200" b="0" smtClean="0">
                      <a:solidFill>
                        <a:srgbClr val="0F5494"/>
                      </a:solidFill>
                      <a:ea typeface="ＭＳ Ｐゴシック" charset="0"/>
                      <a:cs typeface="Arial" charset="0"/>
                    </a:endParaRPr>
                  </a:p>
                </p:txBody>
              </p:sp>
              <p:sp>
                <p:nvSpPr>
                  <p:cNvPr id="40" name="Half Frame 39"/>
                  <p:cNvSpPr/>
                  <p:nvPr/>
                </p:nvSpPr>
                <p:spPr bwMode="auto">
                  <a:xfrm rot="2665450">
                    <a:off x="-3729191" y="7266192"/>
                    <a:ext cx="388599" cy="409734"/>
                  </a:xfrm>
                  <a:prstGeom prst="halfFrame">
                    <a:avLst>
                      <a:gd name="adj1" fmla="val 9475"/>
                      <a:gd name="adj2" fmla="val 9855"/>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a:endParaRPr lang="en-GB" sz="1200" b="0" smtClean="0">
                      <a:solidFill>
                        <a:srgbClr val="0F5494"/>
                      </a:solidFill>
                      <a:ea typeface="ＭＳ Ｐゴシック" charset="0"/>
                      <a:cs typeface="Arial" charset="0"/>
                    </a:endParaRPr>
                  </a:p>
                </p:txBody>
              </p:sp>
            </p:grpSp>
          </p:grpSp>
          <p:grpSp>
            <p:nvGrpSpPr>
              <p:cNvPr id="22" name="Group 21"/>
              <p:cNvGrpSpPr/>
              <p:nvPr/>
            </p:nvGrpSpPr>
            <p:grpSpPr>
              <a:xfrm>
                <a:off x="4117053" y="4635106"/>
                <a:ext cx="311806" cy="311806"/>
                <a:chOff x="-6371091" y="3762988"/>
                <a:chExt cx="720000" cy="720000"/>
              </a:xfrm>
            </p:grpSpPr>
            <p:sp>
              <p:nvSpPr>
                <p:cNvPr id="29" name="Rounded Rectangle 28"/>
                <p:cNvSpPr/>
                <p:nvPr/>
              </p:nvSpPr>
              <p:spPr bwMode="auto">
                <a:xfrm>
                  <a:off x="-6371091" y="3762988"/>
                  <a:ext cx="720000" cy="720000"/>
                </a:xfrm>
                <a:prstGeom prst="roundRect">
                  <a:avLst/>
                </a:prstGeom>
                <a:solidFill>
                  <a:srgbClr val="FFC000"/>
                </a:solidFill>
                <a:ln>
                  <a:noFill/>
                </a:ln>
                <a:effectLst/>
                <a:extLst/>
              </p:spPr>
              <p:txBody>
                <a:bodyPr vert="horz" wrap="square" lIns="91440" tIns="45720" rIns="91440" bIns="45720" numCol="1" rtlCol="0" anchor="ctr" anchorCtr="0" compatLnSpc="1">
                  <a:prstTxWarp prst="textNoShape">
                    <a:avLst/>
                  </a:prstTxWarp>
                </a:bodyPr>
                <a:lstStyle/>
                <a:p>
                  <a:pPr marL="3175"/>
                  <a:endParaRPr lang="en-GB" sz="1200" b="0" smtClean="0">
                    <a:solidFill>
                      <a:srgbClr val="0F5494"/>
                    </a:solidFill>
                    <a:ea typeface="ＭＳ Ｐゴシック" charset="0"/>
                    <a:cs typeface="Arial" charset="0"/>
                  </a:endParaRPr>
                </a:p>
              </p:txBody>
            </p:sp>
            <p:grpSp>
              <p:nvGrpSpPr>
                <p:cNvPr id="30" name="Group 29"/>
                <p:cNvGrpSpPr/>
                <p:nvPr/>
              </p:nvGrpSpPr>
              <p:grpSpPr>
                <a:xfrm>
                  <a:off x="-6236560" y="3929996"/>
                  <a:ext cx="450937" cy="343643"/>
                  <a:chOff x="-6216041" y="4009557"/>
                  <a:chExt cx="381880" cy="288500"/>
                </a:xfrm>
              </p:grpSpPr>
              <p:sp>
                <p:nvSpPr>
                  <p:cNvPr id="31" name="Rounded Rectangle 30"/>
                  <p:cNvSpPr/>
                  <p:nvPr/>
                </p:nvSpPr>
                <p:spPr bwMode="auto">
                  <a:xfrm>
                    <a:off x="-6216041" y="4038962"/>
                    <a:ext cx="381880" cy="259095"/>
                  </a:xfrm>
                  <a:prstGeom prst="roundRect">
                    <a:avLst/>
                  </a:prstGeom>
                  <a:solidFill>
                    <a:schemeClr val="bg1"/>
                  </a:solidFill>
                  <a:ln>
                    <a:noFill/>
                  </a:ln>
                  <a:effectLst/>
                  <a:extLst/>
                </p:spPr>
                <p:txBody>
                  <a:bodyPr vert="horz" wrap="square" lIns="91440" tIns="45720" rIns="91440" bIns="45720" numCol="1" rtlCol="0" anchor="ctr" anchorCtr="0" compatLnSpc="1">
                    <a:prstTxWarp prst="textNoShape">
                      <a:avLst/>
                    </a:prstTxWarp>
                  </a:bodyPr>
                  <a:lstStyle/>
                  <a:p>
                    <a:pPr marL="3175"/>
                    <a:endParaRPr lang="en-GB" sz="1200" b="0" smtClean="0">
                      <a:solidFill>
                        <a:srgbClr val="0F5494"/>
                      </a:solidFill>
                      <a:ea typeface="ＭＳ Ｐゴシック" charset="0"/>
                      <a:cs typeface="Arial" charset="0"/>
                    </a:endParaRPr>
                  </a:p>
                </p:txBody>
              </p:sp>
              <p:sp>
                <p:nvSpPr>
                  <p:cNvPr id="32" name="Oval 31"/>
                  <p:cNvSpPr/>
                  <p:nvPr/>
                </p:nvSpPr>
                <p:spPr bwMode="auto">
                  <a:xfrm>
                    <a:off x="-6081552" y="4064574"/>
                    <a:ext cx="216000" cy="216000"/>
                  </a:xfrm>
                  <a:prstGeom prst="ellipse">
                    <a:avLst/>
                  </a:prstGeom>
                  <a:solidFill>
                    <a:srgbClr val="FFC000"/>
                  </a:solidFill>
                  <a:ln>
                    <a:noFill/>
                  </a:ln>
                  <a:effectLst/>
                  <a:extLst/>
                </p:spPr>
                <p:txBody>
                  <a:bodyPr vert="horz" wrap="square" lIns="91440" tIns="45720" rIns="91440" bIns="45720" numCol="1" rtlCol="0" anchor="ctr" anchorCtr="0" compatLnSpc="1">
                    <a:prstTxWarp prst="textNoShape">
                      <a:avLst/>
                    </a:prstTxWarp>
                  </a:bodyPr>
                  <a:lstStyle/>
                  <a:p>
                    <a:pPr marL="3175"/>
                    <a:endParaRPr lang="en-GB" sz="1200" b="0" smtClean="0">
                      <a:solidFill>
                        <a:srgbClr val="0F5494"/>
                      </a:solidFill>
                      <a:ea typeface="ＭＳ Ｐゴシック" charset="0"/>
                      <a:cs typeface="Arial" charset="0"/>
                    </a:endParaRPr>
                  </a:p>
                </p:txBody>
              </p:sp>
              <p:sp>
                <p:nvSpPr>
                  <p:cNvPr id="33" name="Rounded Rectangle 32"/>
                  <p:cNvSpPr/>
                  <p:nvPr/>
                </p:nvSpPr>
                <p:spPr bwMode="auto">
                  <a:xfrm>
                    <a:off x="-6162805" y="4009557"/>
                    <a:ext cx="45719" cy="76357"/>
                  </a:xfrm>
                  <a:prstGeom prst="roundRect">
                    <a:avLst/>
                  </a:prstGeom>
                  <a:solidFill>
                    <a:schemeClr val="bg1"/>
                  </a:solidFill>
                  <a:ln>
                    <a:noFill/>
                  </a:ln>
                  <a:effectLst/>
                  <a:extLst/>
                </p:spPr>
                <p:txBody>
                  <a:bodyPr vert="horz" wrap="square" lIns="91440" tIns="45720" rIns="91440" bIns="45720" numCol="1" rtlCol="0" anchor="ctr" anchorCtr="0" compatLnSpc="1">
                    <a:prstTxWarp prst="textNoShape">
                      <a:avLst/>
                    </a:prstTxWarp>
                  </a:bodyPr>
                  <a:lstStyle/>
                  <a:p>
                    <a:pPr marL="3175"/>
                    <a:endParaRPr lang="en-GB" sz="1200" b="0" smtClean="0">
                      <a:solidFill>
                        <a:srgbClr val="0F5494"/>
                      </a:solidFill>
                      <a:ea typeface="ＭＳ Ｐゴシック" charset="0"/>
                      <a:cs typeface="Arial" charset="0"/>
                    </a:endParaRPr>
                  </a:p>
                </p:txBody>
              </p:sp>
              <p:sp>
                <p:nvSpPr>
                  <p:cNvPr id="34" name="Oval 33"/>
                  <p:cNvSpPr/>
                  <p:nvPr/>
                </p:nvSpPr>
                <p:spPr bwMode="auto">
                  <a:xfrm>
                    <a:off x="-6045552" y="4100303"/>
                    <a:ext cx="144000" cy="144000"/>
                  </a:xfrm>
                  <a:prstGeom prst="ellipse">
                    <a:avLst/>
                  </a:prstGeom>
                  <a:solidFill>
                    <a:schemeClr val="bg1"/>
                  </a:solidFill>
                  <a:ln>
                    <a:noFill/>
                  </a:ln>
                  <a:effectLst/>
                  <a:extLst/>
                </p:spPr>
                <p:txBody>
                  <a:bodyPr vert="horz" wrap="square" lIns="91440" tIns="45720" rIns="91440" bIns="45720" numCol="1" rtlCol="0" anchor="ctr" anchorCtr="0" compatLnSpc="1">
                    <a:prstTxWarp prst="textNoShape">
                      <a:avLst/>
                    </a:prstTxWarp>
                  </a:bodyPr>
                  <a:lstStyle/>
                  <a:p>
                    <a:pPr marL="3175"/>
                    <a:endParaRPr lang="en-GB" sz="1200" b="0" smtClean="0">
                      <a:solidFill>
                        <a:srgbClr val="0F5494"/>
                      </a:solidFill>
                      <a:ea typeface="ＭＳ Ｐゴシック" charset="0"/>
                      <a:cs typeface="Arial" charset="0"/>
                    </a:endParaRPr>
                  </a:p>
                </p:txBody>
              </p:sp>
              <p:sp>
                <p:nvSpPr>
                  <p:cNvPr id="35" name="Oval 34"/>
                  <p:cNvSpPr/>
                  <p:nvPr/>
                </p:nvSpPr>
                <p:spPr bwMode="auto">
                  <a:xfrm>
                    <a:off x="-6173260" y="4083818"/>
                    <a:ext cx="36000" cy="36000"/>
                  </a:xfrm>
                  <a:prstGeom prst="ellipse">
                    <a:avLst/>
                  </a:prstGeom>
                  <a:solidFill>
                    <a:srgbClr val="FFC000"/>
                  </a:solidFill>
                  <a:ln>
                    <a:noFill/>
                  </a:ln>
                  <a:effectLst/>
                  <a:extLst/>
                </p:spPr>
                <p:txBody>
                  <a:bodyPr vert="horz" wrap="square" lIns="91440" tIns="45720" rIns="91440" bIns="45720" numCol="1" rtlCol="0" anchor="ctr" anchorCtr="0" compatLnSpc="1">
                    <a:prstTxWarp prst="textNoShape">
                      <a:avLst/>
                    </a:prstTxWarp>
                  </a:bodyPr>
                  <a:lstStyle/>
                  <a:p>
                    <a:pPr marL="3175"/>
                    <a:endParaRPr lang="en-GB" sz="1200" b="0" smtClean="0">
                      <a:solidFill>
                        <a:srgbClr val="0F5494"/>
                      </a:solidFill>
                      <a:ea typeface="ＭＳ Ｐゴシック" charset="0"/>
                      <a:cs typeface="Arial" charset="0"/>
                    </a:endParaRPr>
                  </a:p>
                </p:txBody>
              </p:sp>
            </p:grpSp>
          </p:grpSp>
          <p:grpSp>
            <p:nvGrpSpPr>
              <p:cNvPr id="23" name="Group 22"/>
              <p:cNvGrpSpPr/>
              <p:nvPr/>
            </p:nvGrpSpPr>
            <p:grpSpPr>
              <a:xfrm>
                <a:off x="4177439" y="3693380"/>
                <a:ext cx="299084" cy="299084"/>
                <a:chOff x="3828140" y="1988326"/>
                <a:chExt cx="576000" cy="576000"/>
              </a:xfrm>
            </p:grpSpPr>
            <p:sp>
              <p:nvSpPr>
                <p:cNvPr id="27" name="Oval 26"/>
                <p:cNvSpPr/>
                <p:nvPr/>
              </p:nvSpPr>
              <p:spPr bwMode="auto">
                <a:xfrm>
                  <a:off x="3905194" y="2065380"/>
                  <a:ext cx="423080" cy="423080"/>
                </a:xfrm>
                <a:prstGeom prst="ellipse">
                  <a:avLst/>
                </a:prstGeom>
                <a:noFill/>
                <a:ln w="57150">
                  <a:solidFill>
                    <a:srgbClr val="FFC000"/>
                  </a:solidFill>
                </a:ln>
                <a:effectLst/>
                <a:extLst/>
              </p:spPr>
              <p:txBody>
                <a:bodyPr vert="horz" wrap="square" lIns="91440" tIns="45720" rIns="91440" bIns="45720" numCol="1" rtlCol="0" anchor="ctr" anchorCtr="0" compatLnSpc="1">
                  <a:prstTxWarp prst="textNoShape">
                    <a:avLst/>
                  </a:prstTxWarp>
                </a:bodyPr>
                <a:lstStyle/>
                <a:p>
                  <a:pPr marL="3175"/>
                  <a:endParaRPr lang="en-GB" sz="1200" b="0" smtClean="0">
                    <a:solidFill>
                      <a:srgbClr val="0F5494"/>
                    </a:solidFill>
                    <a:ea typeface="ＭＳ Ｐゴシック" charset="0"/>
                    <a:cs typeface="Arial" charset="0"/>
                  </a:endParaRPr>
                </a:p>
              </p:txBody>
            </p:sp>
            <p:sp>
              <p:nvSpPr>
                <p:cNvPr id="28" name="Oval 27"/>
                <p:cNvSpPr/>
                <p:nvPr/>
              </p:nvSpPr>
              <p:spPr bwMode="auto">
                <a:xfrm>
                  <a:off x="3828140" y="1988326"/>
                  <a:ext cx="576000" cy="576000"/>
                </a:xfrm>
                <a:prstGeom prst="ellipse">
                  <a:avLst/>
                </a:prstGeom>
                <a:noFill/>
                <a:ln w="57150">
                  <a:solidFill>
                    <a:srgbClr val="FFC000"/>
                  </a:solidFill>
                  <a:prstDash val="sysDot"/>
                </a:ln>
                <a:effectLst/>
                <a:extLst/>
              </p:spPr>
              <p:txBody>
                <a:bodyPr vert="horz" wrap="square" lIns="91440" tIns="45720" rIns="91440" bIns="45720" numCol="1" rtlCol="0" anchor="ctr" anchorCtr="0" compatLnSpc="1">
                  <a:prstTxWarp prst="textNoShape">
                    <a:avLst/>
                  </a:prstTxWarp>
                </a:bodyPr>
                <a:lstStyle/>
                <a:p>
                  <a:pPr marL="3175"/>
                  <a:endParaRPr lang="en-GB" sz="1200" b="0" smtClean="0">
                    <a:solidFill>
                      <a:srgbClr val="0F5494"/>
                    </a:solidFill>
                    <a:ea typeface="ＭＳ Ｐゴシック" charset="0"/>
                    <a:cs typeface="Arial" charset="0"/>
                  </a:endParaRPr>
                </a:p>
              </p:txBody>
            </p:sp>
          </p:grpSp>
          <p:grpSp>
            <p:nvGrpSpPr>
              <p:cNvPr id="24" name="Group 23"/>
              <p:cNvGrpSpPr/>
              <p:nvPr/>
            </p:nvGrpSpPr>
            <p:grpSpPr>
              <a:xfrm>
                <a:off x="4374742" y="3388698"/>
                <a:ext cx="371775" cy="371775"/>
                <a:chOff x="3828140" y="1988326"/>
                <a:chExt cx="576000" cy="576000"/>
              </a:xfrm>
            </p:grpSpPr>
            <p:sp>
              <p:nvSpPr>
                <p:cNvPr id="25" name="Oval 24"/>
                <p:cNvSpPr/>
                <p:nvPr/>
              </p:nvSpPr>
              <p:spPr bwMode="auto">
                <a:xfrm>
                  <a:off x="3905194" y="2065380"/>
                  <a:ext cx="423080" cy="423080"/>
                </a:xfrm>
                <a:prstGeom prst="ellipse">
                  <a:avLst/>
                </a:prstGeom>
                <a:noFill/>
                <a:ln w="57150">
                  <a:solidFill>
                    <a:srgbClr val="FFC000"/>
                  </a:solidFill>
                </a:ln>
                <a:effectLst/>
                <a:extLst/>
              </p:spPr>
              <p:txBody>
                <a:bodyPr vert="horz" wrap="square" lIns="91440" tIns="45720" rIns="91440" bIns="45720" numCol="1" rtlCol="0" anchor="ctr" anchorCtr="0" compatLnSpc="1">
                  <a:prstTxWarp prst="textNoShape">
                    <a:avLst/>
                  </a:prstTxWarp>
                </a:bodyPr>
                <a:lstStyle/>
                <a:p>
                  <a:pPr marL="3175"/>
                  <a:endParaRPr lang="en-GB" sz="1200" b="0" smtClean="0">
                    <a:solidFill>
                      <a:srgbClr val="0F5494"/>
                    </a:solidFill>
                    <a:ea typeface="ＭＳ Ｐゴシック" charset="0"/>
                    <a:cs typeface="Arial" charset="0"/>
                  </a:endParaRPr>
                </a:p>
              </p:txBody>
            </p:sp>
            <p:sp>
              <p:nvSpPr>
                <p:cNvPr id="26" name="Oval 25"/>
                <p:cNvSpPr/>
                <p:nvPr/>
              </p:nvSpPr>
              <p:spPr bwMode="auto">
                <a:xfrm>
                  <a:off x="3828140" y="1988326"/>
                  <a:ext cx="576000" cy="576000"/>
                </a:xfrm>
                <a:prstGeom prst="ellipse">
                  <a:avLst/>
                </a:prstGeom>
                <a:noFill/>
                <a:ln w="57150">
                  <a:solidFill>
                    <a:srgbClr val="FFC000"/>
                  </a:solidFill>
                  <a:prstDash val="sysDot"/>
                </a:ln>
                <a:effectLst/>
                <a:extLst/>
              </p:spPr>
              <p:txBody>
                <a:bodyPr vert="horz" wrap="square" lIns="91440" tIns="45720" rIns="91440" bIns="45720" numCol="1" rtlCol="0" anchor="ctr" anchorCtr="0" compatLnSpc="1">
                  <a:prstTxWarp prst="textNoShape">
                    <a:avLst/>
                  </a:prstTxWarp>
                </a:bodyPr>
                <a:lstStyle/>
                <a:p>
                  <a:pPr marL="3175"/>
                  <a:endParaRPr lang="en-GB" sz="1200" b="0" smtClean="0">
                    <a:solidFill>
                      <a:srgbClr val="0F5494"/>
                    </a:solidFill>
                    <a:ea typeface="ＭＳ Ｐゴシック" charset="0"/>
                    <a:cs typeface="Arial" charset="0"/>
                  </a:endParaRPr>
                </a:p>
              </p:txBody>
            </p:sp>
          </p:grpSp>
        </p:grpSp>
      </p:grpSp>
      <p:sp>
        <p:nvSpPr>
          <p:cNvPr id="107" name="Rectangle 2"/>
          <p:cNvSpPr txBox="1">
            <a:spLocks noChangeArrowheads="1"/>
          </p:cNvSpPr>
          <p:nvPr/>
        </p:nvSpPr>
        <p:spPr bwMode="auto">
          <a:xfrm>
            <a:off x="323528" y="6043935"/>
            <a:ext cx="869791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1588" indent="0" algn="ctr" eaLnBrk="1" hangingPunct="1"/>
            <a:r>
              <a:rPr lang="en-US" sz="2400" dirty="0" smtClean="0">
                <a:solidFill>
                  <a:srgbClr val="FF0000"/>
                </a:solidFill>
              </a:rPr>
              <a:t>5G PPP Collaborative Achievements</a:t>
            </a:r>
          </a:p>
          <a:p>
            <a:pPr marL="1588" indent="0" algn="ctr" eaLnBrk="1" hangingPunct="1"/>
            <a:r>
              <a:rPr lang="en-US" sz="2000" dirty="0">
                <a:solidFill>
                  <a:schemeClr val="tx1"/>
                </a:solidFill>
              </a:rPr>
              <a:t>https://5g-ppp.eu/white-papers/</a:t>
            </a:r>
          </a:p>
        </p:txBody>
      </p:sp>
    </p:spTree>
    <p:extLst>
      <p:ext uri="{BB962C8B-B14F-4D97-AF65-F5344CB8AC3E}">
        <p14:creationId xmlns:p14="http://schemas.microsoft.com/office/powerpoint/2010/main" val="29696570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098" name="Picture 2" descr="U:\102 Policies\5G Initiative\1. FILING BY TASK\5. EXTERNAL COMM\pressReview\5GPPPpan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90"/>
            <a:ext cx="9150300" cy="688489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800600" y="356659"/>
            <a:ext cx="4267200" cy="1384995"/>
          </a:xfrm>
          <a:prstGeom prst="rect">
            <a:avLst/>
          </a:prstGeom>
          <a:noFill/>
        </p:spPr>
        <p:txBody>
          <a:bodyPr wrap="square" rtlCol="0">
            <a:spAutoFit/>
          </a:bodyPr>
          <a:lstStyle/>
          <a:p>
            <a:r>
              <a:rPr lang="fr-BE" sz="2800" dirty="0" err="1" smtClean="0">
                <a:solidFill>
                  <a:srgbClr val="FFFF00"/>
                </a:solidFill>
                <a:latin typeface="Verdana" charset="0"/>
                <a:ea typeface="ＭＳ Ｐゴシック" charset="0"/>
                <a:cs typeface="Arial" charset="0"/>
              </a:rPr>
              <a:t>Moving</a:t>
            </a:r>
            <a:r>
              <a:rPr lang="fr-BE" sz="2800" dirty="0" smtClean="0">
                <a:solidFill>
                  <a:srgbClr val="FFFF00"/>
                </a:solidFill>
                <a:latin typeface="Verdana" charset="0"/>
                <a:ea typeface="ＭＳ Ｐゴシック" charset="0"/>
                <a:cs typeface="Arial" charset="0"/>
              </a:rPr>
              <a:t> on </a:t>
            </a:r>
            <a:r>
              <a:rPr lang="fr-BE" sz="2800" dirty="0" err="1" smtClean="0">
                <a:solidFill>
                  <a:srgbClr val="FFFF00"/>
                </a:solidFill>
                <a:latin typeface="Verdana" charset="0"/>
                <a:ea typeface="ＭＳ Ｐゴシック" charset="0"/>
                <a:cs typeface="Arial" charset="0"/>
              </a:rPr>
              <a:t>beyond</a:t>
            </a:r>
            <a:r>
              <a:rPr lang="fr-BE" sz="2800" dirty="0" smtClean="0">
                <a:solidFill>
                  <a:srgbClr val="FFFF00"/>
                </a:solidFill>
                <a:latin typeface="Verdana" charset="0"/>
                <a:ea typeface="ＭＳ Ｐゴシック" charset="0"/>
                <a:cs typeface="Arial" charset="0"/>
              </a:rPr>
              <a:t> Vision: </a:t>
            </a:r>
          </a:p>
          <a:p>
            <a:r>
              <a:rPr lang="fr-BE" sz="2800" dirty="0" smtClean="0">
                <a:solidFill>
                  <a:srgbClr val="FFFF00"/>
                </a:solidFill>
                <a:latin typeface="Verdana" charset="0"/>
                <a:ea typeface="ＭＳ Ｐゴシック" charset="0"/>
                <a:cs typeface="Arial" charset="0"/>
              </a:rPr>
              <a:t>5G for </a:t>
            </a:r>
            <a:r>
              <a:rPr lang="fr-BE" sz="2800" dirty="0" err="1" smtClean="0">
                <a:solidFill>
                  <a:srgbClr val="FFFF00"/>
                </a:solidFill>
                <a:latin typeface="Verdana" charset="0"/>
                <a:ea typeface="ＭＳ Ｐゴシック" charset="0"/>
                <a:cs typeface="Arial" charset="0"/>
              </a:rPr>
              <a:t>verticals</a:t>
            </a:r>
            <a:endParaRPr lang="en-GB" sz="2800" dirty="0">
              <a:solidFill>
                <a:srgbClr val="FFFF00"/>
              </a:solidFill>
              <a:latin typeface="Verdana" charset="0"/>
              <a:ea typeface="ＭＳ Ｐゴシック" charset="0"/>
              <a:cs typeface="Arial" charset="0"/>
            </a:endParaRPr>
          </a:p>
        </p:txBody>
      </p:sp>
      <p:pic>
        <p:nvPicPr>
          <p:cNvPr id="6" name="Picture 5"/>
          <p:cNvPicPr>
            <a:picLocks noChangeAspect="1"/>
          </p:cNvPicPr>
          <p:nvPr/>
        </p:nvPicPr>
        <p:blipFill>
          <a:blip r:embed="rId4"/>
          <a:stretch>
            <a:fillRect/>
          </a:stretch>
        </p:blipFill>
        <p:spPr>
          <a:xfrm>
            <a:off x="3886200" y="3415553"/>
            <a:ext cx="2140268" cy="3442448"/>
          </a:xfrm>
          <a:prstGeom prst="rect">
            <a:avLst/>
          </a:prstGeom>
          <a:ln w="12700">
            <a:solidFill>
              <a:sysClr val="windowText" lastClr="000000"/>
            </a:solidFill>
          </a:ln>
        </p:spPr>
      </p:pic>
    </p:spTree>
    <p:extLst>
      <p:ext uri="{BB962C8B-B14F-4D97-AF65-F5344CB8AC3E}">
        <p14:creationId xmlns:p14="http://schemas.microsoft.com/office/powerpoint/2010/main" val="3665919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444208" y="68627"/>
            <a:ext cx="2664296" cy="3357880"/>
          </a:xfrm>
          <a:prstGeom prst="rect">
            <a:avLst/>
          </a:prstGeom>
        </p:spPr>
      </p:pic>
      <p:pic>
        <p:nvPicPr>
          <p:cNvPr id="7" name="Picture 6"/>
          <p:cNvPicPr>
            <a:picLocks noChangeAspect="1"/>
          </p:cNvPicPr>
          <p:nvPr/>
        </p:nvPicPr>
        <p:blipFill>
          <a:blip r:embed="rId3"/>
          <a:stretch>
            <a:fillRect/>
          </a:stretch>
        </p:blipFill>
        <p:spPr>
          <a:xfrm>
            <a:off x="3419872" y="1878045"/>
            <a:ext cx="2592288" cy="3759200"/>
          </a:xfrm>
          <a:prstGeom prst="rect">
            <a:avLst/>
          </a:prstGeom>
        </p:spPr>
      </p:pic>
      <p:sp>
        <p:nvSpPr>
          <p:cNvPr id="8" name="TextBox 19"/>
          <p:cNvSpPr txBox="1">
            <a:spLocks noChangeArrowheads="1"/>
          </p:cNvSpPr>
          <p:nvPr/>
        </p:nvSpPr>
        <p:spPr bwMode="auto">
          <a:xfrm>
            <a:off x="3517780" y="5829267"/>
            <a:ext cx="2206452" cy="540315"/>
          </a:xfrm>
          <a:prstGeom prst="rect">
            <a:avLst/>
          </a:prstGeom>
          <a:noFill/>
          <a:ln w="9525">
            <a:noFill/>
            <a:miter lim="800000"/>
            <a:headEnd/>
            <a:tailEnd/>
          </a:ln>
        </p:spPr>
        <p:txBody>
          <a:bodyPr wrap="square" lIns="77890" tIns="38945" rIns="77890" bIns="38945">
            <a:spAutoFit/>
          </a:bodyPr>
          <a:lstStyle/>
          <a:p>
            <a:r>
              <a:rPr lang="en-GB" sz="1000" dirty="0" smtClean="0">
                <a:solidFill>
                  <a:srgbClr val="002060"/>
                </a:solidFill>
                <a:latin typeface="+mj-lt"/>
              </a:rPr>
              <a:t>Source: White Paper, "5G Empowering the Vertical Industries, February 2016.</a:t>
            </a:r>
            <a:endParaRPr lang="en-GB" sz="1000" dirty="0">
              <a:solidFill>
                <a:srgbClr val="002060"/>
              </a:solidFill>
              <a:latin typeface="+mj-lt"/>
            </a:endParaRPr>
          </a:p>
        </p:txBody>
      </p:sp>
      <p:pic>
        <p:nvPicPr>
          <p:cNvPr id="9" name="Picture 8"/>
          <p:cNvPicPr>
            <a:picLocks noChangeAspect="1"/>
          </p:cNvPicPr>
          <p:nvPr/>
        </p:nvPicPr>
        <p:blipFill>
          <a:blip r:embed="rId4"/>
          <a:stretch>
            <a:fillRect/>
          </a:stretch>
        </p:blipFill>
        <p:spPr>
          <a:xfrm>
            <a:off x="35496" y="68627"/>
            <a:ext cx="2664296" cy="3352800"/>
          </a:xfrm>
          <a:prstGeom prst="rect">
            <a:avLst/>
          </a:prstGeom>
        </p:spPr>
      </p:pic>
      <p:pic>
        <p:nvPicPr>
          <p:cNvPr id="10" name="Picture 9"/>
          <p:cNvPicPr>
            <a:picLocks noChangeAspect="1"/>
          </p:cNvPicPr>
          <p:nvPr/>
        </p:nvPicPr>
        <p:blipFill>
          <a:blip r:embed="rId5"/>
          <a:stretch>
            <a:fillRect/>
          </a:stretch>
        </p:blipFill>
        <p:spPr>
          <a:xfrm>
            <a:off x="6444208" y="3429000"/>
            <a:ext cx="2663944" cy="3337560"/>
          </a:xfrm>
          <a:prstGeom prst="rect">
            <a:avLst/>
          </a:prstGeom>
        </p:spPr>
      </p:pic>
      <p:pic>
        <p:nvPicPr>
          <p:cNvPr id="11" name="Picture 10"/>
          <p:cNvPicPr>
            <a:picLocks noChangeAspect="1"/>
          </p:cNvPicPr>
          <p:nvPr/>
        </p:nvPicPr>
        <p:blipFill>
          <a:blip r:embed="rId6"/>
          <a:stretch>
            <a:fillRect/>
          </a:stretch>
        </p:blipFill>
        <p:spPr>
          <a:xfrm>
            <a:off x="35496" y="3429000"/>
            <a:ext cx="2764718" cy="3405379"/>
          </a:xfrm>
          <a:prstGeom prst="rect">
            <a:avLst/>
          </a:prstGeom>
        </p:spPr>
      </p:pic>
      <p:sp>
        <p:nvSpPr>
          <p:cNvPr id="12" name="Rectangle 66"/>
          <p:cNvSpPr txBox="1">
            <a:spLocks noChangeArrowheads="1"/>
          </p:cNvSpPr>
          <p:nvPr/>
        </p:nvSpPr>
        <p:spPr bwMode="auto">
          <a:xfrm>
            <a:off x="2465448" y="1272125"/>
            <a:ext cx="4571851" cy="94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latinLnBrk="1" hangingPunct="0">
              <a:spcBef>
                <a:spcPct val="20000"/>
              </a:spcBef>
              <a:buFont typeface="Arial" charset="0"/>
              <a:buChar char="•"/>
              <a:defRPr sz="3200">
                <a:solidFill>
                  <a:schemeClr val="tx1"/>
                </a:solidFill>
                <a:latin typeface="Malgun Gothic" pitchFamily="34" charset="-127"/>
              </a:defRPr>
            </a:lvl1pPr>
            <a:lvl2pPr marL="742950" indent="-285750" eaLnBrk="0" latinLnBrk="1" hangingPunct="0">
              <a:spcBef>
                <a:spcPct val="20000"/>
              </a:spcBef>
              <a:buFont typeface="Arial" charset="0"/>
              <a:buChar char="–"/>
              <a:defRPr sz="2800">
                <a:solidFill>
                  <a:schemeClr val="tx1"/>
                </a:solidFill>
                <a:latin typeface="Malgun Gothic" pitchFamily="34" charset="-127"/>
              </a:defRPr>
            </a:lvl2pPr>
            <a:lvl3pPr marL="1143000" indent="-228600" eaLnBrk="0" latinLnBrk="1" hangingPunct="0">
              <a:spcBef>
                <a:spcPct val="20000"/>
              </a:spcBef>
              <a:buFont typeface="Arial" charset="0"/>
              <a:buChar char="•"/>
              <a:defRPr sz="2400">
                <a:solidFill>
                  <a:schemeClr val="tx1"/>
                </a:solidFill>
                <a:latin typeface="Malgun Gothic" pitchFamily="34" charset="-127"/>
              </a:defRPr>
            </a:lvl3pPr>
            <a:lvl4pPr marL="1600200" indent="-228600" eaLnBrk="0" latinLnBrk="1" hangingPunct="0">
              <a:spcBef>
                <a:spcPct val="20000"/>
              </a:spcBef>
              <a:buFont typeface="Arial" charset="0"/>
              <a:buChar char="–"/>
              <a:defRPr sz="2000">
                <a:solidFill>
                  <a:schemeClr val="tx1"/>
                </a:solidFill>
                <a:latin typeface="Malgun Gothic" pitchFamily="34" charset="-127"/>
              </a:defRPr>
            </a:lvl4pPr>
            <a:lvl5pPr marL="2057400" indent="-228600" eaLnBrk="0" latinLnBrk="1" hangingPunct="0">
              <a:spcBef>
                <a:spcPct val="20000"/>
              </a:spcBef>
              <a:buFont typeface="Arial" charset="0"/>
              <a:buChar char="»"/>
              <a:defRPr sz="2000">
                <a:solidFill>
                  <a:schemeClr val="tx1"/>
                </a:solidFill>
                <a:latin typeface="Malgun Gothic" pitchFamily="34" charset="-127"/>
              </a:defRPr>
            </a:lvl5pPr>
            <a:lvl6pPr marL="2514600" indent="-228600" eaLnBrk="0" fontAlgn="base" latinLnBrk="1" hangingPunct="0">
              <a:spcBef>
                <a:spcPct val="20000"/>
              </a:spcBef>
              <a:spcAft>
                <a:spcPct val="0"/>
              </a:spcAft>
              <a:buFont typeface="Arial" charset="0"/>
              <a:buChar char="»"/>
              <a:defRPr sz="2000">
                <a:solidFill>
                  <a:schemeClr val="tx1"/>
                </a:solidFill>
                <a:latin typeface="Malgun Gothic" pitchFamily="34" charset="-127"/>
              </a:defRPr>
            </a:lvl6pPr>
            <a:lvl7pPr marL="2971800" indent="-228600" eaLnBrk="0" fontAlgn="base" latinLnBrk="1" hangingPunct="0">
              <a:spcBef>
                <a:spcPct val="20000"/>
              </a:spcBef>
              <a:spcAft>
                <a:spcPct val="0"/>
              </a:spcAft>
              <a:buFont typeface="Arial" charset="0"/>
              <a:buChar char="»"/>
              <a:defRPr sz="2000">
                <a:solidFill>
                  <a:schemeClr val="tx1"/>
                </a:solidFill>
                <a:latin typeface="Malgun Gothic" pitchFamily="34" charset="-127"/>
              </a:defRPr>
            </a:lvl7pPr>
            <a:lvl8pPr marL="3429000" indent="-228600" eaLnBrk="0" fontAlgn="base" latinLnBrk="1" hangingPunct="0">
              <a:spcBef>
                <a:spcPct val="20000"/>
              </a:spcBef>
              <a:spcAft>
                <a:spcPct val="0"/>
              </a:spcAft>
              <a:buFont typeface="Arial" charset="0"/>
              <a:buChar char="»"/>
              <a:defRPr sz="2000">
                <a:solidFill>
                  <a:schemeClr val="tx1"/>
                </a:solidFill>
                <a:latin typeface="Malgun Gothic" pitchFamily="34" charset="-127"/>
              </a:defRPr>
            </a:lvl8pPr>
            <a:lvl9pPr marL="3886200" indent="-228600" eaLnBrk="0" fontAlgn="base" latinLnBrk="1" hangingPunct="0">
              <a:spcBef>
                <a:spcPct val="20000"/>
              </a:spcBef>
              <a:spcAft>
                <a:spcPct val="0"/>
              </a:spcAft>
              <a:buFont typeface="Arial" charset="0"/>
              <a:buChar char="»"/>
              <a:defRPr sz="2000">
                <a:solidFill>
                  <a:schemeClr val="tx1"/>
                </a:solidFill>
                <a:latin typeface="Malgun Gothic" pitchFamily="34" charset="-127"/>
              </a:defRPr>
            </a:lvl9pPr>
          </a:lstStyle>
          <a:p>
            <a:pPr algn="ctr" latinLnBrk="0">
              <a:lnSpc>
                <a:spcPct val="130000"/>
              </a:lnSpc>
              <a:spcBef>
                <a:spcPct val="0"/>
              </a:spcBef>
              <a:buFontTx/>
              <a:buNone/>
            </a:pPr>
            <a:r>
              <a:rPr lang="en-US" altLang="ko-KR" sz="2800" dirty="0" smtClean="0">
                <a:latin typeface="Arial" charset="0"/>
              </a:rPr>
              <a:t>Vertical Requirements</a:t>
            </a:r>
            <a:endParaRPr lang="en-US" altLang="ko-KR" sz="2800" dirty="0">
              <a:latin typeface="Arial" charset="0"/>
            </a:endParaRPr>
          </a:p>
        </p:txBody>
      </p:sp>
    </p:spTree>
    <p:extLst>
      <p:ext uri="{BB962C8B-B14F-4D97-AF65-F5344CB8AC3E}">
        <p14:creationId xmlns:p14="http://schemas.microsoft.com/office/powerpoint/2010/main" val="34838638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446088" y="1268760"/>
            <a:ext cx="82296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1588" indent="0" algn="ctr" eaLnBrk="1" hangingPunct="1"/>
            <a:r>
              <a:rPr lang="en-US" sz="2600" dirty="0" smtClean="0">
                <a:solidFill>
                  <a:schemeClr val="tx1"/>
                </a:solidFill>
              </a:rPr>
              <a:t>Towards 5G PPP Phase 2</a:t>
            </a:r>
            <a:endParaRPr lang="en-GB" sz="2600" dirty="0" smtClean="0">
              <a:solidFill>
                <a:schemeClr val="tx1"/>
              </a:solidFill>
            </a:endParaRPr>
          </a:p>
        </p:txBody>
      </p:sp>
      <p:pic>
        <p:nvPicPr>
          <p:cNvPr id="183" name="Picture 3"/>
          <p:cNvPicPr>
            <a:picLocks noChangeAspect="1" noChangeArrowheads="1"/>
          </p:cNvPicPr>
          <p:nvPr/>
        </p:nvPicPr>
        <p:blipFill>
          <a:blip r:embed="rId3" cstate="email">
            <a:lum bright="48000"/>
            <a:extLst>
              <a:ext uri="{28A0092B-C50C-407E-A947-70E740481C1C}">
                <a14:useLocalDpi xmlns:a14="http://schemas.microsoft.com/office/drawing/2010/main" val="0"/>
              </a:ext>
            </a:extLst>
          </a:blip>
          <a:srcRect/>
          <a:stretch>
            <a:fillRect/>
          </a:stretch>
        </p:blipFill>
        <p:spPr bwMode="auto">
          <a:xfrm>
            <a:off x="2898775" y="5496712"/>
            <a:ext cx="33432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16" name="Group 15"/>
          <p:cNvGrpSpPr/>
          <p:nvPr/>
        </p:nvGrpSpPr>
        <p:grpSpPr>
          <a:xfrm>
            <a:off x="2179563" y="4666325"/>
            <a:ext cx="1511300" cy="1693862"/>
            <a:chOff x="2452688" y="4145182"/>
            <a:chExt cx="1511300" cy="1693862"/>
          </a:xfrm>
        </p:grpSpPr>
        <p:pic>
          <p:nvPicPr>
            <p:cNvPr id="197" name="Picture 6"/>
            <p:cNvPicPr>
              <a:picLocks noChangeAspect="1" noChangeArrowheads="1"/>
            </p:cNvPicPr>
            <p:nvPr/>
          </p:nvPicPr>
          <p:blipFill>
            <a:blip r:embed="rId4" cstate="email">
              <a:lum bright="60000"/>
              <a:extLst>
                <a:ext uri="{28A0092B-C50C-407E-A947-70E740481C1C}">
                  <a14:useLocalDpi xmlns:a14="http://schemas.microsoft.com/office/drawing/2010/main" val="0"/>
                </a:ext>
              </a:extLst>
            </a:blip>
            <a:srcRect/>
            <a:stretch>
              <a:fillRect/>
            </a:stretch>
          </p:blipFill>
          <p:spPr bwMode="auto">
            <a:xfrm>
              <a:off x="2452688" y="5448519"/>
              <a:ext cx="15113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9" name="Group 8"/>
            <p:cNvGrpSpPr/>
            <p:nvPr/>
          </p:nvGrpSpPr>
          <p:grpSpPr>
            <a:xfrm>
              <a:off x="2801938" y="4145182"/>
              <a:ext cx="1128712" cy="846138"/>
              <a:chOff x="2801938" y="4145182"/>
              <a:chExt cx="1128712" cy="846138"/>
            </a:xfrm>
          </p:grpSpPr>
          <p:sp>
            <p:nvSpPr>
              <p:cNvPr id="189" name="Freeform 23"/>
              <p:cNvSpPr>
                <a:spLocks/>
              </p:cNvSpPr>
              <p:nvPr/>
            </p:nvSpPr>
            <p:spPr bwMode="auto">
              <a:xfrm rot="20193236" flipV="1">
                <a:off x="3567113" y="4292819"/>
                <a:ext cx="363537" cy="107950"/>
              </a:xfrm>
              <a:custGeom>
                <a:avLst/>
                <a:gdLst>
                  <a:gd name="T0" fmla="*/ 2147483647 w 849"/>
                  <a:gd name="T1" fmla="*/ 2147483647 h 15"/>
                  <a:gd name="T2" fmla="*/ 2147483647 w 849"/>
                  <a:gd name="T3" fmla="*/ 2147483647 h 15"/>
                  <a:gd name="T4" fmla="*/ 2147483647 w 849"/>
                  <a:gd name="T5" fmla="*/ 2147483647 h 15"/>
                  <a:gd name="T6" fmla="*/ 0 w 849"/>
                  <a:gd name="T7" fmla="*/ 2147483647 h 15"/>
                  <a:gd name="T8" fmla="*/ 0 w 849"/>
                  <a:gd name="T9" fmla="*/ 2147483647 h 15"/>
                  <a:gd name="T10" fmla="*/ 2147483647 w 849"/>
                  <a:gd name="T11" fmla="*/ 0 h 15"/>
                  <a:gd name="T12" fmla="*/ 2147483647 w 849"/>
                  <a:gd name="T13" fmla="*/ 0 h 15"/>
                  <a:gd name="T14" fmla="*/ 2147483647 w 849"/>
                  <a:gd name="T15" fmla="*/ 2147483647 h 15"/>
                  <a:gd name="T16" fmla="*/ 0 60000 65536"/>
                  <a:gd name="T17" fmla="*/ 0 60000 65536"/>
                  <a:gd name="T18" fmla="*/ 0 60000 65536"/>
                  <a:gd name="T19" fmla="*/ 0 60000 65536"/>
                  <a:gd name="T20" fmla="*/ 0 60000 65536"/>
                  <a:gd name="T21" fmla="*/ 0 60000 65536"/>
                  <a:gd name="T22" fmla="*/ 0 60000 65536"/>
                  <a:gd name="T23" fmla="*/ 0 60000 65536"/>
                  <a:gd name="T24" fmla="*/ 0 w 849"/>
                  <a:gd name="T25" fmla="*/ 0 h 15"/>
                  <a:gd name="T26" fmla="*/ 849 w 849"/>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9" h="15">
                    <a:moveTo>
                      <a:pt x="849" y="7"/>
                    </a:moveTo>
                    <a:cubicBezTo>
                      <a:pt x="849" y="11"/>
                      <a:pt x="844" y="15"/>
                      <a:pt x="838" y="15"/>
                    </a:cubicBezTo>
                    <a:cubicBezTo>
                      <a:pt x="11" y="15"/>
                      <a:pt x="11" y="15"/>
                      <a:pt x="11" y="15"/>
                    </a:cubicBezTo>
                    <a:cubicBezTo>
                      <a:pt x="5" y="15"/>
                      <a:pt x="0" y="11"/>
                      <a:pt x="0" y="7"/>
                    </a:cubicBezTo>
                    <a:cubicBezTo>
                      <a:pt x="0" y="7"/>
                      <a:pt x="0" y="7"/>
                      <a:pt x="0" y="7"/>
                    </a:cubicBezTo>
                    <a:cubicBezTo>
                      <a:pt x="0" y="3"/>
                      <a:pt x="5" y="0"/>
                      <a:pt x="11" y="0"/>
                    </a:cubicBezTo>
                    <a:cubicBezTo>
                      <a:pt x="838" y="0"/>
                      <a:pt x="838" y="0"/>
                      <a:pt x="838" y="0"/>
                    </a:cubicBezTo>
                    <a:cubicBezTo>
                      <a:pt x="844" y="0"/>
                      <a:pt x="849" y="3"/>
                      <a:pt x="849" y="7"/>
                    </a:cubicBezTo>
                    <a:close/>
                  </a:path>
                </a:pathLst>
              </a:custGeom>
              <a:gradFill rotWithShape="1">
                <a:gsLst>
                  <a:gs pos="0">
                    <a:srgbClr val="828283"/>
                  </a:gs>
                  <a:gs pos="50000">
                    <a:srgbClr val="F8F8F8"/>
                  </a:gs>
                  <a:gs pos="100000">
                    <a:srgbClr val="828283"/>
                  </a:gs>
                </a:gsLst>
                <a:lin ang="5400000" scaled="1"/>
              </a:gradFill>
              <a:ln w="3175">
                <a:noFill/>
                <a:round/>
                <a:headEnd/>
                <a:tailEnd/>
              </a:ln>
            </p:spPr>
            <p:txBody>
              <a:bodyPr/>
              <a:lstStyle/>
              <a:p>
                <a:pPr fontAlgn="auto">
                  <a:spcBef>
                    <a:spcPts val="0"/>
                  </a:spcBef>
                  <a:spcAft>
                    <a:spcPts val="0"/>
                  </a:spcAft>
                  <a:defRPr/>
                </a:pPr>
                <a:endParaRPr lang="en-GB" sz="1800" b="0" kern="0">
                  <a:solidFill>
                    <a:sysClr val="windowText" lastClr="000000"/>
                  </a:solidFill>
                  <a:latin typeface="Verdana" charset="0"/>
                  <a:ea typeface="ＭＳ Ｐゴシック" charset="0"/>
                  <a:cs typeface="Arial" charset="0"/>
                </a:endParaRPr>
              </a:p>
            </p:txBody>
          </p:sp>
          <p:sp>
            <p:nvSpPr>
              <p:cNvPr id="210" name="Oval 19"/>
              <p:cNvSpPr>
                <a:spLocks noChangeArrowheads="1"/>
              </p:cNvSpPr>
              <p:nvPr/>
            </p:nvSpPr>
            <p:spPr bwMode="auto">
              <a:xfrm>
                <a:off x="2806700" y="4148357"/>
                <a:ext cx="841375" cy="842963"/>
              </a:xfrm>
              <a:prstGeom prst="ellipse">
                <a:avLst/>
              </a:prstGeom>
              <a:solidFill>
                <a:srgbClr val="C6C7C8"/>
              </a:solidFill>
              <a:ln w="9525">
                <a:noFill/>
                <a:round/>
                <a:headEnd/>
                <a:tailEnd/>
              </a:ln>
            </p:spPr>
            <p:txBody>
              <a:bodyPr/>
              <a:lstStyle/>
              <a:p>
                <a:pPr fontAlgn="auto">
                  <a:spcBef>
                    <a:spcPts val="0"/>
                  </a:spcBef>
                  <a:spcAft>
                    <a:spcPts val="0"/>
                  </a:spcAft>
                  <a:defRPr/>
                </a:pPr>
                <a:endParaRPr lang="en-US" sz="1800" b="0" kern="0" noProof="1">
                  <a:solidFill>
                    <a:sysClr val="windowText" lastClr="000000"/>
                  </a:solidFill>
                  <a:latin typeface="Verdana" charset="0"/>
                  <a:ea typeface="ＭＳ Ｐゴシック" charset="0"/>
                  <a:cs typeface="Arial" charset="0"/>
                </a:endParaRPr>
              </a:p>
            </p:txBody>
          </p:sp>
          <p:sp>
            <p:nvSpPr>
              <p:cNvPr id="211" name="Oval 5"/>
              <p:cNvSpPr>
                <a:spLocks noChangeArrowheads="1"/>
              </p:cNvSpPr>
              <p:nvPr/>
            </p:nvSpPr>
            <p:spPr bwMode="gray">
              <a:xfrm>
                <a:off x="2801938" y="4145182"/>
                <a:ext cx="846137" cy="846138"/>
              </a:xfrm>
              <a:prstGeom prst="ellipse">
                <a:avLst/>
              </a:prstGeom>
              <a:solidFill>
                <a:srgbClr val="9900CC"/>
              </a:solidFill>
              <a:ln w="6350">
                <a:solidFill>
                  <a:srgbClr val="FFFFFF"/>
                </a:solidFill>
                <a:round/>
                <a:headEnd/>
                <a:tailEnd/>
              </a:ln>
            </p:spPr>
            <p:txBody>
              <a:bodyPr wrap="none" lIns="90000" tIns="90000" rIns="72000" bIns="90000" anchor="ctr"/>
              <a:lstStyle/>
              <a:p>
                <a:pPr fontAlgn="auto">
                  <a:spcBef>
                    <a:spcPts val="0"/>
                  </a:spcBef>
                  <a:spcAft>
                    <a:spcPts val="0"/>
                  </a:spcAft>
                  <a:defRPr/>
                </a:pPr>
                <a:endParaRPr lang="en-US" sz="1800" b="0" kern="0" noProof="1">
                  <a:solidFill>
                    <a:sysClr val="windowText" lastClr="000000"/>
                  </a:solidFill>
                  <a:latin typeface="Verdana" charset="0"/>
                  <a:ea typeface="ＭＳ Ｐゴシック" charset="0"/>
                  <a:cs typeface="Arial" charset="0"/>
                </a:endParaRPr>
              </a:p>
            </p:txBody>
          </p:sp>
          <p:sp>
            <p:nvSpPr>
              <p:cNvPr id="212" name="Freeform 6"/>
              <p:cNvSpPr>
                <a:spLocks/>
              </p:cNvSpPr>
              <p:nvPr/>
            </p:nvSpPr>
            <p:spPr bwMode="gray">
              <a:xfrm>
                <a:off x="2813050" y="4515070"/>
                <a:ext cx="825500" cy="466725"/>
              </a:xfrm>
              <a:custGeom>
                <a:avLst/>
                <a:gdLst>
                  <a:gd name="T0" fmla="*/ 2147483647 w 412"/>
                  <a:gd name="T1" fmla="*/ 2147483647 h 234"/>
                  <a:gd name="T2" fmla="*/ 703013297 w 412"/>
                  <a:gd name="T3" fmla="*/ 0 h 234"/>
                  <a:gd name="T4" fmla="*/ 0 w 412"/>
                  <a:gd name="T5" fmla="*/ 2147483647 h 234"/>
                  <a:gd name="T6" fmla="*/ 2147483647 w 412"/>
                  <a:gd name="T7" fmla="*/ 2147483647 h 234"/>
                  <a:gd name="T8" fmla="*/ 2147483647 w 412"/>
                  <a:gd name="T9" fmla="*/ 2147483647 h 234"/>
                  <a:gd name="T10" fmla="*/ 2147483647 w 412"/>
                  <a:gd name="T11" fmla="*/ 0 h 234"/>
                  <a:gd name="T12" fmla="*/ 2147483647 w 412"/>
                  <a:gd name="T13" fmla="*/ 2147483647 h 234"/>
                  <a:gd name="T14" fmla="*/ 0 60000 65536"/>
                  <a:gd name="T15" fmla="*/ 0 60000 65536"/>
                  <a:gd name="T16" fmla="*/ 0 60000 65536"/>
                  <a:gd name="T17" fmla="*/ 0 60000 65536"/>
                  <a:gd name="T18" fmla="*/ 0 60000 65536"/>
                  <a:gd name="T19" fmla="*/ 0 60000 65536"/>
                  <a:gd name="T20" fmla="*/ 0 60000 65536"/>
                  <a:gd name="T21" fmla="*/ 0 w 412"/>
                  <a:gd name="T22" fmla="*/ 0 h 234"/>
                  <a:gd name="T23" fmla="*/ 412 w 412"/>
                  <a:gd name="T24" fmla="*/ 234 h 2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2" h="234">
                    <a:moveTo>
                      <a:pt x="206" y="179"/>
                    </a:moveTo>
                    <a:cubicBezTo>
                      <a:pt x="101" y="179"/>
                      <a:pt x="15" y="101"/>
                      <a:pt x="1" y="0"/>
                    </a:cubicBezTo>
                    <a:cubicBezTo>
                      <a:pt x="0" y="9"/>
                      <a:pt x="0" y="18"/>
                      <a:pt x="0" y="27"/>
                    </a:cubicBezTo>
                    <a:cubicBezTo>
                      <a:pt x="0" y="141"/>
                      <a:pt x="92" y="234"/>
                      <a:pt x="206" y="234"/>
                    </a:cubicBezTo>
                    <a:cubicBezTo>
                      <a:pt x="320" y="234"/>
                      <a:pt x="412" y="141"/>
                      <a:pt x="412" y="27"/>
                    </a:cubicBezTo>
                    <a:cubicBezTo>
                      <a:pt x="412" y="18"/>
                      <a:pt x="411" y="9"/>
                      <a:pt x="410" y="0"/>
                    </a:cubicBezTo>
                    <a:cubicBezTo>
                      <a:pt x="397" y="101"/>
                      <a:pt x="310" y="179"/>
                      <a:pt x="206" y="179"/>
                    </a:cubicBezTo>
                    <a:close/>
                  </a:path>
                </a:pathLst>
              </a:custGeom>
              <a:solidFill>
                <a:srgbClr val="7030A0"/>
              </a:solidFill>
              <a:ln w="9525">
                <a:noFill/>
                <a:round/>
                <a:headEnd/>
                <a:tailEnd/>
              </a:ln>
            </p:spPr>
            <p:txBody>
              <a:bodyPr/>
              <a:lstStyle/>
              <a:p>
                <a:pPr fontAlgn="auto">
                  <a:spcBef>
                    <a:spcPts val="0"/>
                  </a:spcBef>
                  <a:spcAft>
                    <a:spcPts val="0"/>
                  </a:spcAft>
                  <a:defRPr/>
                </a:pPr>
                <a:endParaRPr lang="en-GB" sz="1800" b="0" kern="0">
                  <a:solidFill>
                    <a:sysClr val="windowText" lastClr="000000"/>
                  </a:solidFill>
                  <a:latin typeface="Verdana" charset="0"/>
                  <a:ea typeface="ＭＳ Ｐゴシック" charset="0"/>
                  <a:cs typeface="Arial" charset="0"/>
                </a:endParaRPr>
              </a:p>
            </p:txBody>
          </p:sp>
          <p:pic>
            <p:nvPicPr>
              <p:cNvPr id="213" name="Picture 7"/>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gray">
              <a:xfrm>
                <a:off x="2962275" y="4162645"/>
                <a:ext cx="5286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45" name="Oval 13"/>
          <p:cNvSpPr>
            <a:spLocks noChangeArrowheads="1"/>
          </p:cNvSpPr>
          <p:nvPr/>
        </p:nvSpPr>
        <p:spPr bwMode="auto">
          <a:xfrm>
            <a:off x="3619410" y="3540762"/>
            <a:ext cx="1902132" cy="1887526"/>
          </a:xfrm>
          <a:prstGeom prst="ellipse">
            <a:avLst/>
          </a:prstGeom>
          <a:gradFill rotWithShape="1">
            <a:gsLst>
              <a:gs pos="0">
                <a:srgbClr val="FDFDFD"/>
              </a:gs>
              <a:gs pos="100000">
                <a:srgbClr val="C6C7C8"/>
              </a:gs>
            </a:gsLst>
            <a:path path="shape">
              <a:fillToRect l="50000" t="50000" r="50000" b="50000"/>
            </a:path>
          </a:gradFill>
          <a:ln w="19050" algn="ctr">
            <a:solidFill>
              <a:srgbClr val="FFFFFF"/>
            </a:solidFill>
            <a:round/>
            <a:headEnd/>
            <a:tailEnd/>
          </a:ln>
        </p:spPr>
        <p:txBody>
          <a:bodyPr/>
          <a:lstStyle/>
          <a:p>
            <a:pPr fontAlgn="auto">
              <a:spcBef>
                <a:spcPts val="0"/>
              </a:spcBef>
              <a:spcAft>
                <a:spcPts val="0"/>
              </a:spcAft>
              <a:defRPr/>
            </a:pPr>
            <a:endParaRPr lang="en-US" sz="1800" b="0" kern="0" noProof="1">
              <a:solidFill>
                <a:sysClr val="windowText" lastClr="000000"/>
              </a:solidFill>
              <a:latin typeface="Verdana" charset="0"/>
              <a:ea typeface="ＭＳ Ｐゴシック" charset="0"/>
              <a:cs typeface="Arial" charset="0"/>
            </a:endParaRPr>
          </a:p>
        </p:txBody>
      </p:sp>
      <p:sp>
        <p:nvSpPr>
          <p:cNvPr id="246" name="AutoShape 20"/>
          <p:cNvSpPr>
            <a:spLocks noChangeArrowheads="1"/>
          </p:cNvSpPr>
          <p:nvPr/>
        </p:nvSpPr>
        <p:spPr bwMode="auto">
          <a:xfrm>
            <a:off x="3601003" y="3516407"/>
            <a:ext cx="1949173" cy="1928118"/>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233" y="10800"/>
                </a:moveTo>
                <a:cubicBezTo>
                  <a:pt x="1233" y="16084"/>
                  <a:pt x="5516" y="20367"/>
                  <a:pt x="10800" y="20367"/>
                </a:cubicBezTo>
                <a:cubicBezTo>
                  <a:pt x="16084" y="20367"/>
                  <a:pt x="20367" y="16084"/>
                  <a:pt x="20367" y="10800"/>
                </a:cubicBezTo>
                <a:cubicBezTo>
                  <a:pt x="20367" y="5516"/>
                  <a:pt x="16084" y="1233"/>
                  <a:pt x="10800" y="1233"/>
                </a:cubicBezTo>
                <a:cubicBezTo>
                  <a:pt x="5516" y="1233"/>
                  <a:pt x="1233" y="5516"/>
                  <a:pt x="1233" y="10800"/>
                </a:cubicBezTo>
                <a:close/>
              </a:path>
            </a:pathLst>
          </a:custGeom>
          <a:gradFill rotWithShape="1">
            <a:gsLst>
              <a:gs pos="0">
                <a:srgbClr val="EAEAEA"/>
              </a:gs>
              <a:gs pos="100000">
                <a:srgbClr val="3D3D3D"/>
              </a:gs>
            </a:gsLst>
            <a:lin ang="2700000" scaled="1"/>
          </a:gradFill>
          <a:ln w="19050" algn="ctr">
            <a:solidFill>
              <a:srgbClr val="FFFFFF"/>
            </a:solidFill>
            <a:round/>
            <a:headEnd/>
            <a:tailEnd/>
          </a:ln>
        </p:spPr>
        <p:txBody>
          <a:bodyPr wrap="none" anchor="ctr"/>
          <a:lstStyle/>
          <a:p>
            <a:pPr fontAlgn="auto">
              <a:spcBef>
                <a:spcPts val="0"/>
              </a:spcBef>
              <a:spcAft>
                <a:spcPts val="0"/>
              </a:spcAft>
              <a:defRPr/>
            </a:pPr>
            <a:endParaRPr lang="en-GB" sz="1800" b="0" kern="0">
              <a:solidFill>
                <a:sysClr val="windowText" lastClr="000000"/>
              </a:solidFill>
              <a:latin typeface="Verdana" charset="0"/>
              <a:ea typeface="ＭＳ Ｐゴシック" charset="0"/>
              <a:cs typeface="Arial" charset="0"/>
            </a:endParaRPr>
          </a:p>
        </p:txBody>
      </p:sp>
      <p:sp>
        <p:nvSpPr>
          <p:cNvPr id="247" name="Oval 5"/>
          <p:cNvSpPr>
            <a:spLocks noChangeArrowheads="1"/>
          </p:cNvSpPr>
          <p:nvPr/>
        </p:nvSpPr>
        <p:spPr bwMode="gray">
          <a:xfrm>
            <a:off x="3613275" y="3528587"/>
            <a:ext cx="1922585" cy="1905793"/>
          </a:xfrm>
          <a:prstGeom prst="ellipse">
            <a:avLst/>
          </a:prstGeom>
          <a:gradFill rotWithShape="1">
            <a:gsLst>
              <a:gs pos="0">
                <a:srgbClr val="DBDBDB"/>
              </a:gs>
              <a:gs pos="100000">
                <a:srgbClr val="919191"/>
              </a:gs>
            </a:gsLst>
            <a:path path="shape">
              <a:fillToRect l="50000" t="50000" r="50000" b="50000"/>
            </a:path>
          </a:gradFill>
          <a:ln w="19050">
            <a:noFill/>
            <a:round/>
            <a:headEnd/>
            <a:tailEnd/>
          </a:ln>
        </p:spPr>
        <p:txBody>
          <a:bodyPr wrap="none" lIns="90000" tIns="90000" rIns="72000" bIns="90000" anchor="ctr"/>
          <a:lstStyle/>
          <a:p>
            <a:pPr fontAlgn="auto">
              <a:spcBef>
                <a:spcPts val="0"/>
              </a:spcBef>
              <a:spcAft>
                <a:spcPts val="0"/>
              </a:spcAft>
              <a:defRPr/>
            </a:pPr>
            <a:endParaRPr lang="en-US" sz="1800" b="0" kern="0" noProof="1">
              <a:solidFill>
                <a:sysClr val="windowText" lastClr="000000"/>
              </a:solidFill>
              <a:latin typeface="Verdana" charset="0"/>
              <a:ea typeface="ＭＳ Ｐゴシック" charset="0"/>
              <a:cs typeface="Arial" charset="0"/>
            </a:endParaRPr>
          </a:p>
        </p:txBody>
      </p:sp>
      <p:sp>
        <p:nvSpPr>
          <p:cNvPr id="248" name="Freeform 6"/>
          <p:cNvSpPr>
            <a:spLocks/>
          </p:cNvSpPr>
          <p:nvPr/>
        </p:nvSpPr>
        <p:spPr bwMode="gray">
          <a:xfrm>
            <a:off x="3638184" y="4362095"/>
            <a:ext cx="1875030" cy="1052386"/>
          </a:xfrm>
          <a:custGeom>
            <a:avLst/>
            <a:gdLst>
              <a:gd name="T0" fmla="*/ 2147483647 w 412"/>
              <a:gd name="T1" fmla="*/ 2147483647 h 234"/>
              <a:gd name="T2" fmla="*/ 2147483647 w 412"/>
              <a:gd name="T3" fmla="*/ 0 h 234"/>
              <a:gd name="T4" fmla="*/ 0 w 412"/>
              <a:gd name="T5" fmla="*/ 2147483647 h 234"/>
              <a:gd name="T6" fmla="*/ 2147483647 w 412"/>
              <a:gd name="T7" fmla="*/ 2147483647 h 234"/>
              <a:gd name="T8" fmla="*/ 2147483647 w 412"/>
              <a:gd name="T9" fmla="*/ 2147483647 h 234"/>
              <a:gd name="T10" fmla="*/ 2147483647 w 412"/>
              <a:gd name="T11" fmla="*/ 0 h 234"/>
              <a:gd name="T12" fmla="*/ 2147483647 w 412"/>
              <a:gd name="T13" fmla="*/ 2147483647 h 234"/>
              <a:gd name="T14" fmla="*/ 0 60000 65536"/>
              <a:gd name="T15" fmla="*/ 0 60000 65536"/>
              <a:gd name="T16" fmla="*/ 0 60000 65536"/>
              <a:gd name="T17" fmla="*/ 0 60000 65536"/>
              <a:gd name="T18" fmla="*/ 0 60000 65536"/>
              <a:gd name="T19" fmla="*/ 0 60000 65536"/>
              <a:gd name="T20" fmla="*/ 0 60000 65536"/>
              <a:gd name="T21" fmla="*/ 0 w 412"/>
              <a:gd name="T22" fmla="*/ 0 h 234"/>
              <a:gd name="T23" fmla="*/ 412 w 412"/>
              <a:gd name="T24" fmla="*/ 234 h 2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2" h="234">
                <a:moveTo>
                  <a:pt x="206" y="179"/>
                </a:moveTo>
                <a:cubicBezTo>
                  <a:pt x="101" y="179"/>
                  <a:pt x="15" y="101"/>
                  <a:pt x="1" y="0"/>
                </a:cubicBezTo>
                <a:cubicBezTo>
                  <a:pt x="0" y="9"/>
                  <a:pt x="0" y="18"/>
                  <a:pt x="0" y="27"/>
                </a:cubicBezTo>
                <a:cubicBezTo>
                  <a:pt x="0" y="141"/>
                  <a:pt x="92" y="234"/>
                  <a:pt x="206" y="234"/>
                </a:cubicBezTo>
                <a:cubicBezTo>
                  <a:pt x="320" y="234"/>
                  <a:pt x="412" y="141"/>
                  <a:pt x="412" y="27"/>
                </a:cubicBezTo>
                <a:cubicBezTo>
                  <a:pt x="412" y="18"/>
                  <a:pt x="411" y="9"/>
                  <a:pt x="410" y="0"/>
                </a:cubicBezTo>
                <a:cubicBezTo>
                  <a:pt x="397" y="101"/>
                  <a:pt x="310" y="179"/>
                  <a:pt x="206" y="179"/>
                </a:cubicBezTo>
                <a:close/>
              </a:path>
            </a:pathLst>
          </a:custGeom>
          <a:gradFill rotWithShape="1">
            <a:gsLst>
              <a:gs pos="0">
                <a:srgbClr val="7D7D7D"/>
              </a:gs>
              <a:gs pos="100000">
                <a:srgbClr val="919191"/>
              </a:gs>
            </a:gsLst>
            <a:lin ang="0" scaled="1"/>
          </a:gradFill>
          <a:ln w="9525">
            <a:noFill/>
            <a:round/>
            <a:headEnd/>
            <a:tailEnd/>
          </a:ln>
        </p:spPr>
        <p:txBody>
          <a:bodyPr/>
          <a:lstStyle/>
          <a:p>
            <a:pPr fontAlgn="auto">
              <a:spcBef>
                <a:spcPts val="0"/>
              </a:spcBef>
              <a:spcAft>
                <a:spcPts val="0"/>
              </a:spcAft>
              <a:defRPr/>
            </a:pPr>
            <a:endParaRPr lang="en-GB" sz="1800" b="0" kern="0">
              <a:solidFill>
                <a:sysClr val="windowText" lastClr="000000"/>
              </a:solidFill>
              <a:latin typeface="Verdana" charset="0"/>
              <a:ea typeface="ＭＳ Ｐゴシック" charset="0"/>
              <a:cs typeface="Arial" charset="0"/>
            </a:endParaRPr>
          </a:p>
        </p:txBody>
      </p:sp>
      <p:pic>
        <p:nvPicPr>
          <p:cNvPr id="249" name="Picture 7"/>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gray">
          <a:xfrm>
            <a:off x="3977864" y="3568384"/>
            <a:ext cx="1200201" cy="68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0" name="Freeform 66"/>
          <p:cNvSpPr>
            <a:spLocks/>
          </p:cNvSpPr>
          <p:nvPr/>
        </p:nvSpPr>
        <p:spPr bwMode="auto">
          <a:xfrm>
            <a:off x="3613275" y="3528585"/>
            <a:ext cx="1596639" cy="1907822"/>
          </a:xfrm>
          <a:custGeom>
            <a:avLst/>
            <a:gdLst>
              <a:gd name="T0" fmla="*/ 12864080 w 215"/>
              <a:gd name="T1" fmla="*/ 0 h 339"/>
              <a:gd name="T2" fmla="*/ 12776091 w 215"/>
              <a:gd name="T3" fmla="*/ 0 h 339"/>
              <a:gd name="T4" fmla="*/ 0 w 215"/>
              <a:gd name="T5" fmla="*/ 12655174 h 339"/>
              <a:gd name="T6" fmla="*/ 12776091 w 215"/>
              <a:gd name="T7" fmla="*/ 25254025 h 339"/>
              <a:gd name="T8" fmla="*/ 12864080 w 215"/>
              <a:gd name="T9" fmla="*/ 25254025 h 339"/>
              <a:gd name="T10" fmla="*/ 16271222 w 215"/>
              <a:gd name="T11" fmla="*/ 12655174 h 339"/>
              <a:gd name="T12" fmla="*/ 12864080 w 215"/>
              <a:gd name="T13" fmla="*/ 0 h 339"/>
              <a:gd name="T14" fmla="*/ 0 60000 65536"/>
              <a:gd name="T15" fmla="*/ 0 60000 65536"/>
              <a:gd name="T16" fmla="*/ 0 60000 65536"/>
              <a:gd name="T17" fmla="*/ 0 60000 65536"/>
              <a:gd name="T18" fmla="*/ 0 60000 65536"/>
              <a:gd name="T19" fmla="*/ 0 60000 65536"/>
              <a:gd name="T20" fmla="*/ 0 60000 65536"/>
              <a:gd name="T21" fmla="*/ 0 w 215"/>
              <a:gd name="T22" fmla="*/ 0 h 339"/>
              <a:gd name="T23" fmla="*/ 215 w 215"/>
              <a:gd name="T24" fmla="*/ 339 h 339"/>
              <a:gd name="connsiteX0" fmla="*/ 7907 w 13076"/>
              <a:gd name="connsiteY0" fmla="*/ 0 h 10000"/>
              <a:gd name="connsiteX1" fmla="*/ 7860 w 13076"/>
              <a:gd name="connsiteY1" fmla="*/ 0 h 10000"/>
              <a:gd name="connsiteX2" fmla="*/ 0 w 13076"/>
              <a:gd name="connsiteY2" fmla="*/ 5015 h 10000"/>
              <a:gd name="connsiteX3" fmla="*/ 7860 w 13076"/>
              <a:gd name="connsiteY3" fmla="*/ 10000 h 10000"/>
              <a:gd name="connsiteX4" fmla="*/ 7907 w 13076"/>
              <a:gd name="connsiteY4" fmla="*/ 10000 h 10000"/>
              <a:gd name="connsiteX5" fmla="*/ 13076 w 13076"/>
              <a:gd name="connsiteY5" fmla="*/ 5015 h 10000"/>
              <a:gd name="connsiteX6" fmla="*/ 7907 w 13076"/>
              <a:gd name="connsiteY6" fmla="*/ 0 h 10000"/>
              <a:gd name="connsiteX0" fmla="*/ 7907 w 13076"/>
              <a:gd name="connsiteY0" fmla="*/ 0 h 10000"/>
              <a:gd name="connsiteX1" fmla="*/ 7860 w 13076"/>
              <a:gd name="connsiteY1" fmla="*/ 0 h 10000"/>
              <a:gd name="connsiteX2" fmla="*/ 0 w 13076"/>
              <a:gd name="connsiteY2" fmla="*/ 5015 h 10000"/>
              <a:gd name="connsiteX3" fmla="*/ 7860 w 13076"/>
              <a:gd name="connsiteY3" fmla="*/ 10000 h 10000"/>
              <a:gd name="connsiteX4" fmla="*/ 7907 w 13076"/>
              <a:gd name="connsiteY4" fmla="*/ 10000 h 10000"/>
              <a:gd name="connsiteX5" fmla="*/ 13076 w 13076"/>
              <a:gd name="connsiteY5" fmla="*/ 5015 h 10000"/>
              <a:gd name="connsiteX6" fmla="*/ 7907 w 13076"/>
              <a:gd name="connsiteY6" fmla="*/ 0 h 10000"/>
              <a:gd name="connsiteX0" fmla="*/ 7907 w 13076"/>
              <a:gd name="connsiteY0" fmla="*/ 0 h 10000"/>
              <a:gd name="connsiteX1" fmla="*/ 7860 w 13076"/>
              <a:gd name="connsiteY1" fmla="*/ 0 h 10000"/>
              <a:gd name="connsiteX2" fmla="*/ 0 w 13076"/>
              <a:gd name="connsiteY2" fmla="*/ 5015 h 10000"/>
              <a:gd name="connsiteX3" fmla="*/ 7860 w 13076"/>
              <a:gd name="connsiteY3" fmla="*/ 10000 h 10000"/>
              <a:gd name="connsiteX4" fmla="*/ 7907 w 13076"/>
              <a:gd name="connsiteY4" fmla="*/ 10000 h 10000"/>
              <a:gd name="connsiteX5" fmla="*/ 13076 w 13076"/>
              <a:gd name="connsiteY5" fmla="*/ 5015 h 10000"/>
              <a:gd name="connsiteX6" fmla="*/ 7907 w 13076"/>
              <a:gd name="connsiteY6" fmla="*/ 0 h 10000"/>
              <a:gd name="connsiteX0" fmla="*/ 7907 w 13076"/>
              <a:gd name="connsiteY0" fmla="*/ 0 h 10000"/>
              <a:gd name="connsiteX1" fmla="*/ 7860 w 13076"/>
              <a:gd name="connsiteY1" fmla="*/ 0 h 10000"/>
              <a:gd name="connsiteX2" fmla="*/ 0 w 13076"/>
              <a:gd name="connsiteY2" fmla="*/ 5015 h 10000"/>
              <a:gd name="connsiteX3" fmla="*/ 7860 w 13076"/>
              <a:gd name="connsiteY3" fmla="*/ 10000 h 10000"/>
              <a:gd name="connsiteX4" fmla="*/ 7907 w 13076"/>
              <a:gd name="connsiteY4" fmla="*/ 10000 h 10000"/>
              <a:gd name="connsiteX5" fmla="*/ 13076 w 13076"/>
              <a:gd name="connsiteY5" fmla="*/ 5015 h 10000"/>
              <a:gd name="connsiteX6" fmla="*/ 7907 w 13076"/>
              <a:gd name="connsiteY6" fmla="*/ 0 h 10000"/>
              <a:gd name="connsiteX0" fmla="*/ 7907 w 13076"/>
              <a:gd name="connsiteY0" fmla="*/ 0 h 10000"/>
              <a:gd name="connsiteX1" fmla="*/ 7860 w 13076"/>
              <a:gd name="connsiteY1" fmla="*/ 0 h 10000"/>
              <a:gd name="connsiteX2" fmla="*/ 0 w 13076"/>
              <a:gd name="connsiteY2" fmla="*/ 5015 h 10000"/>
              <a:gd name="connsiteX3" fmla="*/ 7860 w 13076"/>
              <a:gd name="connsiteY3" fmla="*/ 10000 h 10000"/>
              <a:gd name="connsiteX4" fmla="*/ 7907 w 13076"/>
              <a:gd name="connsiteY4" fmla="*/ 10000 h 10000"/>
              <a:gd name="connsiteX5" fmla="*/ 13076 w 13076"/>
              <a:gd name="connsiteY5" fmla="*/ 4912 h 10000"/>
              <a:gd name="connsiteX6" fmla="*/ 7907 w 13076"/>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76" h="10000">
                <a:moveTo>
                  <a:pt x="7907" y="0"/>
                </a:moveTo>
                <a:lnTo>
                  <a:pt x="7860" y="0"/>
                </a:lnTo>
                <a:cubicBezTo>
                  <a:pt x="3535" y="0"/>
                  <a:pt x="0" y="2242"/>
                  <a:pt x="0" y="5015"/>
                </a:cubicBezTo>
                <a:cubicBezTo>
                  <a:pt x="0" y="7758"/>
                  <a:pt x="3535" y="10000"/>
                  <a:pt x="7860" y="10000"/>
                </a:cubicBezTo>
                <a:lnTo>
                  <a:pt x="7907" y="10000"/>
                </a:lnTo>
                <a:cubicBezTo>
                  <a:pt x="10583" y="9800"/>
                  <a:pt x="13076" y="6864"/>
                  <a:pt x="13076" y="4912"/>
                </a:cubicBezTo>
                <a:cubicBezTo>
                  <a:pt x="13076" y="2960"/>
                  <a:pt x="10616" y="200"/>
                  <a:pt x="7907" y="0"/>
                </a:cubicBezTo>
                <a:close/>
              </a:path>
            </a:pathLst>
          </a:custGeom>
          <a:gradFill rotWithShape="1">
            <a:gsLst>
              <a:gs pos="0">
                <a:srgbClr val="C0C0C0"/>
              </a:gs>
              <a:gs pos="100000">
                <a:srgbClr val="000000"/>
              </a:gs>
            </a:gsLst>
            <a:lin ang="0" scaled="1"/>
          </a:gradFill>
          <a:ln w="9525">
            <a:noFill/>
            <a:round/>
            <a:headEnd/>
            <a:tailEnd/>
          </a:ln>
        </p:spPr>
        <p:txBody>
          <a:bodyPr/>
          <a:lstStyle/>
          <a:p>
            <a:pPr fontAlgn="auto">
              <a:spcBef>
                <a:spcPts val="0"/>
              </a:spcBef>
              <a:spcAft>
                <a:spcPts val="0"/>
              </a:spcAft>
              <a:defRPr/>
            </a:pPr>
            <a:endParaRPr lang="en-GB" sz="1800" b="0" kern="0">
              <a:solidFill>
                <a:sysClr val="windowText" lastClr="000000"/>
              </a:solidFill>
              <a:latin typeface="Verdana" charset="0"/>
              <a:ea typeface="ＭＳ Ｐゴシック" charset="0"/>
              <a:cs typeface="Arial" charset="0"/>
            </a:endParaRPr>
          </a:p>
        </p:txBody>
      </p:sp>
      <p:sp>
        <p:nvSpPr>
          <p:cNvPr id="251" name="Freeform 67"/>
          <p:cNvSpPr>
            <a:spLocks/>
          </p:cNvSpPr>
          <p:nvPr/>
        </p:nvSpPr>
        <p:spPr bwMode="auto">
          <a:xfrm>
            <a:off x="3733947" y="3652391"/>
            <a:ext cx="1404508" cy="1664270"/>
          </a:xfrm>
          <a:custGeom>
            <a:avLst/>
            <a:gdLst>
              <a:gd name="T0" fmla="*/ 11338586 w 182"/>
              <a:gd name="T1" fmla="*/ 0 h 296"/>
              <a:gd name="T2" fmla="*/ 11113079 w 182"/>
              <a:gd name="T3" fmla="*/ 0 h 296"/>
              <a:gd name="T4" fmla="*/ 0 w 182"/>
              <a:gd name="T5" fmla="*/ 10916149 h 296"/>
              <a:gd name="T6" fmla="*/ 11113079 w 182"/>
              <a:gd name="T7" fmla="*/ 21832275 h 296"/>
              <a:gd name="T8" fmla="*/ 11338586 w 182"/>
              <a:gd name="T9" fmla="*/ 21832275 h 296"/>
              <a:gd name="T10" fmla="*/ 13657032 w 182"/>
              <a:gd name="T11" fmla="*/ 10916149 h 296"/>
              <a:gd name="T12" fmla="*/ 11338586 w 182"/>
              <a:gd name="T13" fmla="*/ 0 h 296"/>
              <a:gd name="T14" fmla="*/ 0 60000 65536"/>
              <a:gd name="T15" fmla="*/ 0 60000 65536"/>
              <a:gd name="T16" fmla="*/ 0 60000 65536"/>
              <a:gd name="T17" fmla="*/ 0 60000 65536"/>
              <a:gd name="T18" fmla="*/ 0 60000 65536"/>
              <a:gd name="T19" fmla="*/ 0 60000 65536"/>
              <a:gd name="T20" fmla="*/ 0 60000 65536"/>
              <a:gd name="T21" fmla="*/ 0 w 182"/>
              <a:gd name="T22" fmla="*/ 0 h 296"/>
              <a:gd name="T23" fmla="*/ 182 w 182"/>
              <a:gd name="T24" fmla="*/ 296 h 296"/>
              <a:gd name="connsiteX0" fmla="*/ 8297 w 10393"/>
              <a:gd name="connsiteY0" fmla="*/ 0 h 10000"/>
              <a:gd name="connsiteX1" fmla="*/ 8132 w 10393"/>
              <a:gd name="connsiteY1" fmla="*/ 0 h 10000"/>
              <a:gd name="connsiteX2" fmla="*/ 0 w 10393"/>
              <a:gd name="connsiteY2" fmla="*/ 5000 h 10000"/>
              <a:gd name="connsiteX3" fmla="*/ 8132 w 10393"/>
              <a:gd name="connsiteY3" fmla="*/ 10000 h 10000"/>
              <a:gd name="connsiteX4" fmla="*/ 8297 w 10393"/>
              <a:gd name="connsiteY4" fmla="*/ 10000 h 10000"/>
              <a:gd name="connsiteX5" fmla="*/ 10000 w 10393"/>
              <a:gd name="connsiteY5" fmla="*/ 5000 h 10000"/>
              <a:gd name="connsiteX6" fmla="*/ 8297 w 10393"/>
              <a:gd name="connsiteY6" fmla="*/ 0 h 10000"/>
              <a:gd name="connsiteX0" fmla="*/ 8297 w 13598"/>
              <a:gd name="connsiteY0" fmla="*/ 0 h 10000"/>
              <a:gd name="connsiteX1" fmla="*/ 8132 w 13598"/>
              <a:gd name="connsiteY1" fmla="*/ 0 h 10000"/>
              <a:gd name="connsiteX2" fmla="*/ 0 w 13598"/>
              <a:gd name="connsiteY2" fmla="*/ 5000 h 10000"/>
              <a:gd name="connsiteX3" fmla="*/ 8132 w 13598"/>
              <a:gd name="connsiteY3" fmla="*/ 10000 h 10000"/>
              <a:gd name="connsiteX4" fmla="*/ 8297 w 13598"/>
              <a:gd name="connsiteY4" fmla="*/ 10000 h 10000"/>
              <a:gd name="connsiteX5" fmla="*/ 13598 w 13598"/>
              <a:gd name="connsiteY5" fmla="*/ 5118 h 10000"/>
              <a:gd name="connsiteX6" fmla="*/ 8297 w 13598"/>
              <a:gd name="connsiteY6" fmla="*/ 0 h 10000"/>
              <a:gd name="connsiteX0" fmla="*/ 8297 w 13598"/>
              <a:gd name="connsiteY0" fmla="*/ 0 h 10000"/>
              <a:gd name="connsiteX1" fmla="*/ 8132 w 13598"/>
              <a:gd name="connsiteY1" fmla="*/ 0 h 10000"/>
              <a:gd name="connsiteX2" fmla="*/ 0 w 13598"/>
              <a:gd name="connsiteY2" fmla="*/ 5000 h 10000"/>
              <a:gd name="connsiteX3" fmla="*/ 8132 w 13598"/>
              <a:gd name="connsiteY3" fmla="*/ 10000 h 10000"/>
              <a:gd name="connsiteX4" fmla="*/ 8297 w 13598"/>
              <a:gd name="connsiteY4" fmla="*/ 10000 h 10000"/>
              <a:gd name="connsiteX5" fmla="*/ 13598 w 13598"/>
              <a:gd name="connsiteY5" fmla="*/ 5118 h 10000"/>
              <a:gd name="connsiteX6" fmla="*/ 8297 w 13598"/>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98" h="10000">
                <a:moveTo>
                  <a:pt x="8297" y="0"/>
                </a:moveTo>
                <a:lnTo>
                  <a:pt x="8132" y="0"/>
                </a:lnTo>
                <a:cubicBezTo>
                  <a:pt x="3626" y="0"/>
                  <a:pt x="0" y="2230"/>
                  <a:pt x="0" y="5000"/>
                </a:cubicBezTo>
                <a:cubicBezTo>
                  <a:pt x="0" y="7770"/>
                  <a:pt x="3626" y="10000"/>
                  <a:pt x="8132" y="10000"/>
                </a:cubicBezTo>
                <a:lnTo>
                  <a:pt x="8297" y="10000"/>
                </a:lnTo>
                <a:cubicBezTo>
                  <a:pt x="10889" y="9682"/>
                  <a:pt x="13598" y="6909"/>
                  <a:pt x="13598" y="5118"/>
                </a:cubicBezTo>
                <a:cubicBezTo>
                  <a:pt x="13598" y="3327"/>
                  <a:pt x="11616" y="365"/>
                  <a:pt x="8297" y="0"/>
                </a:cubicBezTo>
                <a:close/>
              </a:path>
            </a:pathLst>
          </a:custGeom>
          <a:gradFill rotWithShape="1">
            <a:gsLst>
              <a:gs pos="0">
                <a:srgbClr val="E2001A"/>
              </a:gs>
              <a:gs pos="100000">
                <a:srgbClr val="000000"/>
              </a:gs>
            </a:gsLst>
            <a:lin ang="0" scaled="1"/>
          </a:gradFill>
          <a:ln w="9525">
            <a:noFill/>
            <a:round/>
            <a:headEnd/>
            <a:tailEnd/>
          </a:ln>
        </p:spPr>
        <p:txBody>
          <a:bodyPr/>
          <a:lstStyle/>
          <a:p>
            <a:pPr fontAlgn="auto">
              <a:spcBef>
                <a:spcPts val="0"/>
              </a:spcBef>
              <a:spcAft>
                <a:spcPts val="0"/>
              </a:spcAft>
              <a:defRPr/>
            </a:pPr>
            <a:endParaRPr lang="en-GB" sz="1800" b="0" kern="0">
              <a:solidFill>
                <a:sysClr val="windowText" lastClr="000000"/>
              </a:solidFill>
              <a:latin typeface="Verdana" charset="0"/>
              <a:ea typeface="ＭＳ Ｐゴシック" charset="0"/>
              <a:cs typeface="Arial" charset="0"/>
            </a:endParaRPr>
          </a:p>
        </p:txBody>
      </p:sp>
      <p:pic>
        <p:nvPicPr>
          <p:cNvPr id="252" name="Picture 6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51681" y="3818819"/>
            <a:ext cx="936749" cy="74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55" name="Oval 254"/>
          <p:cNvSpPr/>
          <p:nvPr/>
        </p:nvSpPr>
        <p:spPr bwMode="auto">
          <a:xfrm>
            <a:off x="3888212" y="3819282"/>
            <a:ext cx="1345069" cy="1334740"/>
          </a:xfrm>
          <a:prstGeom prst="ellipse">
            <a:avLst/>
          </a:prstGeom>
          <a:gradFill>
            <a:gsLst>
              <a:gs pos="0">
                <a:srgbClr val="9F0319"/>
              </a:gs>
              <a:gs pos="100000">
                <a:srgbClr val="BD031E"/>
              </a:gs>
              <a:gs pos="0">
                <a:schemeClr val="tx1"/>
              </a:gs>
            </a:gsLst>
            <a:lin ang="10800000" scaled="1"/>
          </a:gradFill>
          <a:ln>
            <a:noFill/>
          </a:ln>
          <a:effectLst/>
          <a:ex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1200" kern="1200">
                <a:solidFill>
                  <a:srgbClr val="0F5494"/>
                </a:solidFill>
                <a:latin typeface="Verdana" charset="0"/>
                <a:ea typeface="ＭＳ Ｐゴシック" charset="0"/>
                <a:cs typeface="Arial" charset="0"/>
              </a:defRPr>
            </a:lvl1pPr>
            <a:lvl2pPr marL="457200" algn="l" rtl="0" fontAlgn="base">
              <a:spcBef>
                <a:spcPct val="0"/>
              </a:spcBef>
              <a:spcAft>
                <a:spcPct val="0"/>
              </a:spcAft>
              <a:defRPr sz="1200" kern="1200">
                <a:solidFill>
                  <a:srgbClr val="0F5494"/>
                </a:solidFill>
                <a:latin typeface="Verdana" charset="0"/>
                <a:ea typeface="ＭＳ Ｐゴシック" charset="0"/>
                <a:cs typeface="Arial" charset="0"/>
              </a:defRPr>
            </a:lvl2pPr>
            <a:lvl3pPr marL="914400" algn="l" rtl="0" fontAlgn="base">
              <a:spcBef>
                <a:spcPct val="0"/>
              </a:spcBef>
              <a:spcAft>
                <a:spcPct val="0"/>
              </a:spcAft>
              <a:defRPr sz="1200" kern="1200">
                <a:solidFill>
                  <a:srgbClr val="0F5494"/>
                </a:solidFill>
                <a:latin typeface="Verdana" charset="0"/>
                <a:ea typeface="ＭＳ Ｐゴシック" charset="0"/>
                <a:cs typeface="Arial" charset="0"/>
              </a:defRPr>
            </a:lvl3pPr>
            <a:lvl4pPr marL="1371600" algn="l" rtl="0" fontAlgn="base">
              <a:spcBef>
                <a:spcPct val="0"/>
              </a:spcBef>
              <a:spcAft>
                <a:spcPct val="0"/>
              </a:spcAft>
              <a:defRPr sz="1200" kern="1200">
                <a:solidFill>
                  <a:srgbClr val="0F5494"/>
                </a:solidFill>
                <a:latin typeface="Verdana" charset="0"/>
                <a:ea typeface="ＭＳ Ｐゴシック" charset="0"/>
                <a:cs typeface="Arial" charset="0"/>
              </a:defRPr>
            </a:lvl4pPr>
            <a:lvl5pPr marL="1828800" algn="l" rtl="0" fontAlgn="base">
              <a:spcBef>
                <a:spcPct val="0"/>
              </a:spcBef>
              <a:spcAft>
                <a:spcPct val="0"/>
              </a:spcAft>
              <a:defRPr sz="1200" kern="1200">
                <a:solidFill>
                  <a:srgbClr val="0F5494"/>
                </a:solidFill>
                <a:latin typeface="Verdana" charset="0"/>
                <a:ea typeface="ＭＳ Ｐゴシック" charset="0"/>
                <a:cs typeface="Arial" charset="0"/>
              </a:defRPr>
            </a:lvl5pPr>
            <a:lvl6pPr marL="2286000" algn="l" defTabSz="457200" rtl="0" eaLnBrk="1" latinLnBrk="0" hangingPunct="1">
              <a:defRPr sz="1200" kern="1200">
                <a:solidFill>
                  <a:srgbClr val="0F5494"/>
                </a:solidFill>
                <a:latin typeface="Verdana" charset="0"/>
                <a:ea typeface="ＭＳ Ｐゴシック" charset="0"/>
                <a:cs typeface="Arial" charset="0"/>
              </a:defRPr>
            </a:lvl6pPr>
            <a:lvl7pPr marL="2743200" algn="l" defTabSz="457200" rtl="0" eaLnBrk="1" latinLnBrk="0" hangingPunct="1">
              <a:defRPr sz="1200" kern="1200">
                <a:solidFill>
                  <a:srgbClr val="0F5494"/>
                </a:solidFill>
                <a:latin typeface="Verdana" charset="0"/>
                <a:ea typeface="ＭＳ Ｐゴシック" charset="0"/>
                <a:cs typeface="Arial" charset="0"/>
              </a:defRPr>
            </a:lvl7pPr>
            <a:lvl8pPr marL="3200400" algn="l" defTabSz="457200" rtl="0" eaLnBrk="1" latinLnBrk="0" hangingPunct="1">
              <a:defRPr sz="1200" kern="1200">
                <a:solidFill>
                  <a:srgbClr val="0F5494"/>
                </a:solidFill>
                <a:latin typeface="Verdana" charset="0"/>
                <a:ea typeface="ＭＳ Ｐゴシック" charset="0"/>
                <a:cs typeface="Arial" charset="0"/>
              </a:defRPr>
            </a:lvl8pPr>
            <a:lvl9pPr marL="3657600" algn="l" defTabSz="457200" rtl="0" eaLnBrk="1" latinLnBrk="0" hangingPunct="1">
              <a:defRPr sz="1200" kern="1200">
                <a:solidFill>
                  <a:srgbClr val="0F5494"/>
                </a:solidFill>
                <a:latin typeface="Verdana" charset="0"/>
                <a:ea typeface="ＭＳ Ｐゴシック" charset="0"/>
                <a:cs typeface="Arial" charset="0"/>
              </a:defRPr>
            </a:lvl9pPr>
          </a:lstStyle>
          <a:p>
            <a:pPr marL="3175"/>
            <a:endParaRPr lang="en-GB" b="0" smtClean="0">
              <a:latin typeface="Verdana" pitchFamily="34" charset="0"/>
            </a:endParaRPr>
          </a:p>
        </p:txBody>
      </p:sp>
      <p:pic>
        <p:nvPicPr>
          <p:cNvPr id="256" name="Picture 25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1971" y="3770132"/>
            <a:ext cx="936749" cy="74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57" name="Text Box 103"/>
          <p:cNvSpPr txBox="1">
            <a:spLocks noChangeArrowheads="1"/>
          </p:cNvSpPr>
          <p:nvPr/>
        </p:nvSpPr>
        <p:spPr bwMode="auto">
          <a:xfrm>
            <a:off x="3794809" y="3925181"/>
            <a:ext cx="1543916" cy="338554"/>
          </a:xfrm>
          <a:prstGeom prst="rect">
            <a:avLst/>
          </a:prstGeom>
          <a:noFill/>
          <a:ln w="9525" algn="ctr">
            <a:noFill/>
            <a:miter lim="800000"/>
            <a:headEnd/>
            <a:tailEnd/>
          </a:ln>
        </p:spPr>
        <p:txBody>
          <a:bodyPr wrap="square">
            <a:spAutoFit/>
          </a:bodyPr>
          <a:lstStyle/>
          <a:p>
            <a:pPr algn="ctr" fontAlgn="auto">
              <a:spcBef>
                <a:spcPts val="0"/>
              </a:spcBef>
              <a:spcAft>
                <a:spcPts val="0"/>
              </a:spcAft>
              <a:defRPr/>
            </a:pPr>
            <a:r>
              <a:rPr lang="en-US" sz="1600" kern="0" noProof="1" smtClean="0">
                <a:solidFill>
                  <a:srgbClr val="FFFFFF"/>
                </a:solidFill>
                <a:latin typeface="Aharoni" pitchFamily="2" charset="-79"/>
                <a:ea typeface="ＭＳ Ｐゴシック" charset="0"/>
                <a:cs typeface="Aharoni" pitchFamily="2" charset="-79"/>
              </a:rPr>
              <a:t>advanced</a:t>
            </a:r>
            <a:endParaRPr lang="en-US" sz="1600" kern="0" noProof="1">
              <a:solidFill>
                <a:srgbClr val="FFFFFF"/>
              </a:solidFill>
              <a:latin typeface="Aharoni" pitchFamily="2" charset="-79"/>
              <a:ea typeface="ＭＳ Ｐゴシック" charset="0"/>
              <a:cs typeface="Aharoni" pitchFamily="2" charset="-79"/>
            </a:endParaRPr>
          </a:p>
        </p:txBody>
      </p:sp>
      <p:sp>
        <p:nvSpPr>
          <p:cNvPr id="258" name="Freeform 70"/>
          <p:cNvSpPr>
            <a:spLocks/>
          </p:cNvSpPr>
          <p:nvPr/>
        </p:nvSpPr>
        <p:spPr bwMode="auto">
          <a:xfrm>
            <a:off x="4578659" y="3528585"/>
            <a:ext cx="657436" cy="1907822"/>
          </a:xfrm>
          <a:custGeom>
            <a:avLst/>
            <a:gdLst>
              <a:gd name="connsiteX0" fmla="*/ 0 w 24786"/>
              <a:gd name="connsiteY0" fmla="*/ 0 h 10000"/>
              <a:gd name="connsiteX1" fmla="*/ 222 w 24786"/>
              <a:gd name="connsiteY1" fmla="*/ 619 h 10000"/>
              <a:gd name="connsiteX2" fmla="*/ 7333 w 24786"/>
              <a:gd name="connsiteY2" fmla="*/ 5015 h 10000"/>
              <a:gd name="connsiteX3" fmla="*/ 222 w 24786"/>
              <a:gd name="connsiteY3" fmla="*/ 9381 h 10000"/>
              <a:gd name="connsiteX4" fmla="*/ 0 w 24786"/>
              <a:gd name="connsiteY4" fmla="*/ 10000 h 10000"/>
              <a:gd name="connsiteX5" fmla="*/ 24786 w 24786"/>
              <a:gd name="connsiteY5" fmla="*/ 4862 h 10000"/>
              <a:gd name="connsiteX6" fmla="*/ 0 w 24786"/>
              <a:gd name="connsiteY6" fmla="*/ 0 h 10000"/>
              <a:gd name="connsiteX0" fmla="*/ 1448 w 26234"/>
              <a:gd name="connsiteY0" fmla="*/ 0 h 10000"/>
              <a:gd name="connsiteX1" fmla="*/ 1670 w 26234"/>
              <a:gd name="connsiteY1" fmla="*/ 619 h 10000"/>
              <a:gd name="connsiteX2" fmla="*/ 23423 w 26234"/>
              <a:gd name="connsiteY2" fmla="*/ 4862 h 10000"/>
              <a:gd name="connsiteX3" fmla="*/ 1670 w 26234"/>
              <a:gd name="connsiteY3" fmla="*/ 9381 h 10000"/>
              <a:gd name="connsiteX4" fmla="*/ 1448 w 26234"/>
              <a:gd name="connsiteY4" fmla="*/ 10000 h 10000"/>
              <a:gd name="connsiteX5" fmla="*/ 26234 w 26234"/>
              <a:gd name="connsiteY5" fmla="*/ 4862 h 10000"/>
              <a:gd name="connsiteX6" fmla="*/ 1448 w 26234"/>
              <a:gd name="connsiteY6" fmla="*/ 0 h 10000"/>
              <a:gd name="connsiteX0" fmla="*/ 0 w 24786"/>
              <a:gd name="connsiteY0" fmla="*/ 0 h 10000"/>
              <a:gd name="connsiteX1" fmla="*/ 222 w 24786"/>
              <a:gd name="connsiteY1" fmla="*/ 619 h 10000"/>
              <a:gd name="connsiteX2" fmla="*/ 21975 w 24786"/>
              <a:gd name="connsiteY2" fmla="*/ 4862 h 10000"/>
              <a:gd name="connsiteX3" fmla="*/ 222 w 24786"/>
              <a:gd name="connsiteY3" fmla="*/ 9381 h 10000"/>
              <a:gd name="connsiteX4" fmla="*/ 0 w 24786"/>
              <a:gd name="connsiteY4" fmla="*/ 10000 h 10000"/>
              <a:gd name="connsiteX5" fmla="*/ 24786 w 24786"/>
              <a:gd name="connsiteY5" fmla="*/ 4862 h 10000"/>
              <a:gd name="connsiteX6" fmla="*/ 0 w 24786"/>
              <a:gd name="connsiteY6" fmla="*/ 0 h 10000"/>
              <a:gd name="connsiteX0" fmla="*/ 0 w 24786"/>
              <a:gd name="connsiteY0" fmla="*/ 0 h 10000"/>
              <a:gd name="connsiteX1" fmla="*/ 222 w 24786"/>
              <a:gd name="connsiteY1" fmla="*/ 619 h 10000"/>
              <a:gd name="connsiteX2" fmla="*/ 21975 w 24786"/>
              <a:gd name="connsiteY2" fmla="*/ 4862 h 10000"/>
              <a:gd name="connsiteX3" fmla="*/ 222 w 24786"/>
              <a:gd name="connsiteY3" fmla="*/ 9381 h 10000"/>
              <a:gd name="connsiteX4" fmla="*/ 0 w 24786"/>
              <a:gd name="connsiteY4" fmla="*/ 10000 h 10000"/>
              <a:gd name="connsiteX5" fmla="*/ 24786 w 24786"/>
              <a:gd name="connsiteY5" fmla="*/ 4862 h 10000"/>
              <a:gd name="connsiteX6" fmla="*/ 0 w 24786"/>
              <a:gd name="connsiteY6" fmla="*/ 0 h 10000"/>
              <a:gd name="connsiteX0" fmla="*/ 0 w 24786"/>
              <a:gd name="connsiteY0" fmla="*/ 0 h 10000"/>
              <a:gd name="connsiteX1" fmla="*/ 222 w 24786"/>
              <a:gd name="connsiteY1" fmla="*/ 619 h 10000"/>
              <a:gd name="connsiteX2" fmla="*/ 21975 w 24786"/>
              <a:gd name="connsiteY2" fmla="*/ 4862 h 10000"/>
              <a:gd name="connsiteX3" fmla="*/ 222 w 24786"/>
              <a:gd name="connsiteY3" fmla="*/ 9381 h 10000"/>
              <a:gd name="connsiteX4" fmla="*/ 0 w 24786"/>
              <a:gd name="connsiteY4" fmla="*/ 10000 h 10000"/>
              <a:gd name="connsiteX5" fmla="*/ 24786 w 24786"/>
              <a:gd name="connsiteY5" fmla="*/ 4862 h 10000"/>
              <a:gd name="connsiteX6" fmla="*/ 0 w 24786"/>
              <a:gd name="connsiteY6" fmla="*/ 0 h 10000"/>
              <a:gd name="connsiteX0" fmla="*/ 0 w 24786"/>
              <a:gd name="connsiteY0" fmla="*/ 0 h 10000"/>
              <a:gd name="connsiteX1" fmla="*/ 222 w 24786"/>
              <a:gd name="connsiteY1" fmla="*/ 619 h 10000"/>
              <a:gd name="connsiteX2" fmla="*/ 21975 w 24786"/>
              <a:gd name="connsiteY2" fmla="*/ 4862 h 10000"/>
              <a:gd name="connsiteX3" fmla="*/ 222 w 24786"/>
              <a:gd name="connsiteY3" fmla="*/ 9381 h 10000"/>
              <a:gd name="connsiteX4" fmla="*/ 0 w 24786"/>
              <a:gd name="connsiteY4" fmla="*/ 10000 h 10000"/>
              <a:gd name="connsiteX5" fmla="*/ 24786 w 24786"/>
              <a:gd name="connsiteY5" fmla="*/ 4862 h 10000"/>
              <a:gd name="connsiteX6" fmla="*/ 0 w 24786"/>
              <a:gd name="connsiteY6" fmla="*/ 0 h 10000"/>
              <a:gd name="connsiteX0" fmla="*/ 0 w 24786"/>
              <a:gd name="connsiteY0" fmla="*/ 0 h 10000"/>
              <a:gd name="connsiteX1" fmla="*/ 222 w 24786"/>
              <a:gd name="connsiteY1" fmla="*/ 619 h 10000"/>
              <a:gd name="connsiteX2" fmla="*/ 21975 w 24786"/>
              <a:gd name="connsiteY2" fmla="*/ 4862 h 10000"/>
              <a:gd name="connsiteX3" fmla="*/ 222 w 24786"/>
              <a:gd name="connsiteY3" fmla="*/ 9381 h 10000"/>
              <a:gd name="connsiteX4" fmla="*/ 0 w 24786"/>
              <a:gd name="connsiteY4" fmla="*/ 10000 h 10000"/>
              <a:gd name="connsiteX5" fmla="*/ 24786 w 24786"/>
              <a:gd name="connsiteY5" fmla="*/ 4862 h 10000"/>
              <a:gd name="connsiteX6" fmla="*/ 0 w 24786"/>
              <a:gd name="connsiteY6" fmla="*/ 0 h 10000"/>
              <a:gd name="connsiteX0" fmla="*/ 0 w 24786"/>
              <a:gd name="connsiteY0" fmla="*/ 0 h 10000"/>
              <a:gd name="connsiteX1" fmla="*/ 222 w 24786"/>
              <a:gd name="connsiteY1" fmla="*/ 619 h 10000"/>
              <a:gd name="connsiteX2" fmla="*/ 21975 w 24786"/>
              <a:gd name="connsiteY2" fmla="*/ 4862 h 10000"/>
              <a:gd name="connsiteX3" fmla="*/ 222 w 24786"/>
              <a:gd name="connsiteY3" fmla="*/ 9381 h 10000"/>
              <a:gd name="connsiteX4" fmla="*/ 0 w 24786"/>
              <a:gd name="connsiteY4" fmla="*/ 10000 h 10000"/>
              <a:gd name="connsiteX5" fmla="*/ 24786 w 24786"/>
              <a:gd name="connsiteY5" fmla="*/ 4862 h 10000"/>
              <a:gd name="connsiteX6" fmla="*/ 0 w 24786"/>
              <a:gd name="connsiteY6" fmla="*/ 0 h 10000"/>
              <a:gd name="connsiteX0" fmla="*/ 0 w 24786"/>
              <a:gd name="connsiteY0" fmla="*/ 0 h 10000"/>
              <a:gd name="connsiteX1" fmla="*/ 222 w 24786"/>
              <a:gd name="connsiteY1" fmla="*/ 619 h 10000"/>
              <a:gd name="connsiteX2" fmla="*/ 21975 w 24786"/>
              <a:gd name="connsiteY2" fmla="*/ 4862 h 10000"/>
              <a:gd name="connsiteX3" fmla="*/ 222 w 24786"/>
              <a:gd name="connsiteY3" fmla="*/ 9381 h 10000"/>
              <a:gd name="connsiteX4" fmla="*/ 0 w 24786"/>
              <a:gd name="connsiteY4" fmla="*/ 10000 h 10000"/>
              <a:gd name="connsiteX5" fmla="*/ 24786 w 24786"/>
              <a:gd name="connsiteY5" fmla="*/ 4862 h 10000"/>
              <a:gd name="connsiteX6" fmla="*/ 0 w 24786"/>
              <a:gd name="connsiteY6" fmla="*/ 0 h 10000"/>
              <a:gd name="connsiteX0" fmla="*/ 0 w 24786"/>
              <a:gd name="connsiteY0" fmla="*/ 0 h 10000"/>
              <a:gd name="connsiteX1" fmla="*/ 222 w 24786"/>
              <a:gd name="connsiteY1" fmla="*/ 619 h 10000"/>
              <a:gd name="connsiteX2" fmla="*/ 21975 w 24786"/>
              <a:gd name="connsiteY2" fmla="*/ 4862 h 10000"/>
              <a:gd name="connsiteX3" fmla="*/ 222 w 24786"/>
              <a:gd name="connsiteY3" fmla="*/ 9381 h 10000"/>
              <a:gd name="connsiteX4" fmla="*/ 0 w 24786"/>
              <a:gd name="connsiteY4" fmla="*/ 10000 h 10000"/>
              <a:gd name="connsiteX5" fmla="*/ 24786 w 24786"/>
              <a:gd name="connsiteY5" fmla="*/ 4862 h 10000"/>
              <a:gd name="connsiteX6" fmla="*/ 0 w 24786"/>
              <a:gd name="connsiteY6" fmla="*/ 0 h 10000"/>
              <a:gd name="connsiteX0" fmla="*/ 0 w 25714"/>
              <a:gd name="connsiteY0" fmla="*/ 0 h 10000"/>
              <a:gd name="connsiteX1" fmla="*/ 222 w 25714"/>
              <a:gd name="connsiteY1" fmla="*/ 619 h 10000"/>
              <a:gd name="connsiteX2" fmla="*/ 21975 w 25714"/>
              <a:gd name="connsiteY2" fmla="*/ 4862 h 10000"/>
              <a:gd name="connsiteX3" fmla="*/ 222 w 25714"/>
              <a:gd name="connsiteY3" fmla="*/ 9381 h 10000"/>
              <a:gd name="connsiteX4" fmla="*/ 0 w 25714"/>
              <a:gd name="connsiteY4" fmla="*/ 10000 h 10000"/>
              <a:gd name="connsiteX5" fmla="*/ 25714 w 25714"/>
              <a:gd name="connsiteY5" fmla="*/ 4862 h 10000"/>
              <a:gd name="connsiteX6" fmla="*/ 0 w 25714"/>
              <a:gd name="connsiteY6" fmla="*/ 0 h 10000"/>
              <a:gd name="connsiteX0" fmla="*/ 0 w 25719"/>
              <a:gd name="connsiteY0" fmla="*/ 0 h 10000"/>
              <a:gd name="connsiteX1" fmla="*/ 222 w 25719"/>
              <a:gd name="connsiteY1" fmla="*/ 619 h 10000"/>
              <a:gd name="connsiteX2" fmla="*/ 21975 w 25719"/>
              <a:gd name="connsiteY2" fmla="*/ 4862 h 10000"/>
              <a:gd name="connsiteX3" fmla="*/ 222 w 25719"/>
              <a:gd name="connsiteY3" fmla="*/ 9381 h 10000"/>
              <a:gd name="connsiteX4" fmla="*/ 0 w 25719"/>
              <a:gd name="connsiteY4" fmla="*/ 10000 h 10000"/>
              <a:gd name="connsiteX5" fmla="*/ 25714 w 25719"/>
              <a:gd name="connsiteY5" fmla="*/ 4862 h 10000"/>
              <a:gd name="connsiteX6" fmla="*/ 0 w 25719"/>
              <a:gd name="connsiteY6" fmla="*/ 0 h 10000"/>
              <a:gd name="connsiteX0" fmla="*/ 0 w 25715"/>
              <a:gd name="connsiteY0" fmla="*/ 0 h 10000"/>
              <a:gd name="connsiteX1" fmla="*/ 222 w 25715"/>
              <a:gd name="connsiteY1" fmla="*/ 619 h 10000"/>
              <a:gd name="connsiteX2" fmla="*/ 21975 w 25715"/>
              <a:gd name="connsiteY2" fmla="*/ 4862 h 10000"/>
              <a:gd name="connsiteX3" fmla="*/ 222 w 25715"/>
              <a:gd name="connsiteY3" fmla="*/ 9381 h 10000"/>
              <a:gd name="connsiteX4" fmla="*/ 0 w 25715"/>
              <a:gd name="connsiteY4" fmla="*/ 10000 h 10000"/>
              <a:gd name="connsiteX5" fmla="*/ 25714 w 25715"/>
              <a:gd name="connsiteY5" fmla="*/ 4862 h 10000"/>
              <a:gd name="connsiteX6" fmla="*/ 0 w 25715"/>
              <a:gd name="connsiteY6" fmla="*/ 0 h 10000"/>
              <a:gd name="connsiteX0" fmla="*/ 0 w 25715"/>
              <a:gd name="connsiteY0" fmla="*/ 0 h 10000"/>
              <a:gd name="connsiteX1" fmla="*/ 222 w 25715"/>
              <a:gd name="connsiteY1" fmla="*/ 619 h 10000"/>
              <a:gd name="connsiteX2" fmla="*/ 21975 w 25715"/>
              <a:gd name="connsiteY2" fmla="*/ 4862 h 10000"/>
              <a:gd name="connsiteX3" fmla="*/ 222 w 25715"/>
              <a:gd name="connsiteY3" fmla="*/ 9381 h 10000"/>
              <a:gd name="connsiteX4" fmla="*/ 0 w 25715"/>
              <a:gd name="connsiteY4" fmla="*/ 10000 h 10000"/>
              <a:gd name="connsiteX5" fmla="*/ 25714 w 25715"/>
              <a:gd name="connsiteY5" fmla="*/ 4862 h 10000"/>
              <a:gd name="connsiteX6" fmla="*/ 0 w 25715"/>
              <a:gd name="connsiteY6" fmla="*/ 0 h 10000"/>
              <a:gd name="connsiteX0" fmla="*/ 0 w 25715"/>
              <a:gd name="connsiteY0" fmla="*/ 0 h 10000"/>
              <a:gd name="connsiteX1" fmla="*/ 222 w 25715"/>
              <a:gd name="connsiteY1" fmla="*/ 619 h 10000"/>
              <a:gd name="connsiteX2" fmla="*/ 21975 w 25715"/>
              <a:gd name="connsiteY2" fmla="*/ 4862 h 10000"/>
              <a:gd name="connsiteX3" fmla="*/ 222 w 25715"/>
              <a:gd name="connsiteY3" fmla="*/ 9381 h 10000"/>
              <a:gd name="connsiteX4" fmla="*/ 0 w 25715"/>
              <a:gd name="connsiteY4" fmla="*/ 10000 h 10000"/>
              <a:gd name="connsiteX5" fmla="*/ 25714 w 25715"/>
              <a:gd name="connsiteY5" fmla="*/ 4862 h 10000"/>
              <a:gd name="connsiteX6" fmla="*/ 0 w 25715"/>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15" h="10000">
                <a:moveTo>
                  <a:pt x="0" y="0"/>
                </a:moveTo>
                <a:cubicBezTo>
                  <a:pt x="74" y="206"/>
                  <a:pt x="3" y="613"/>
                  <a:pt x="222" y="619"/>
                </a:cubicBezTo>
                <a:cubicBezTo>
                  <a:pt x="12545" y="957"/>
                  <a:pt x="21820" y="2907"/>
                  <a:pt x="21975" y="4862"/>
                </a:cubicBezTo>
                <a:cubicBezTo>
                  <a:pt x="22130" y="6817"/>
                  <a:pt x="12757" y="9036"/>
                  <a:pt x="222" y="9381"/>
                </a:cubicBezTo>
                <a:lnTo>
                  <a:pt x="0" y="10000"/>
                </a:lnTo>
                <a:cubicBezTo>
                  <a:pt x="12320" y="9924"/>
                  <a:pt x="25868" y="7205"/>
                  <a:pt x="25714" y="4862"/>
                </a:cubicBezTo>
                <a:cubicBezTo>
                  <a:pt x="25560" y="2519"/>
                  <a:pt x="12939" y="180"/>
                  <a:pt x="0" y="0"/>
                </a:cubicBezTo>
                <a:close/>
              </a:path>
            </a:pathLst>
          </a:custGeom>
          <a:gradFill rotWithShape="1">
            <a:gsLst>
              <a:gs pos="0">
                <a:srgbClr val="FFFFFF">
                  <a:gamma/>
                  <a:shade val="0"/>
                  <a:invGamma/>
                </a:srgbClr>
              </a:gs>
              <a:gs pos="50000">
                <a:srgbClr val="FFFFFF"/>
              </a:gs>
              <a:gs pos="100000">
                <a:srgbClr val="FFFFFF">
                  <a:gamma/>
                  <a:shade val="0"/>
                  <a:invGamma/>
                </a:srgbClr>
              </a:gs>
            </a:gsLst>
            <a:lin ang="5400000" scaled="1"/>
          </a:gradFill>
          <a:ln w="9525">
            <a:noFill/>
            <a:round/>
            <a:headEnd/>
            <a:tailEnd/>
          </a:ln>
        </p:spPr>
        <p:txBody>
          <a:bodyPr/>
          <a:lstStyle/>
          <a:p>
            <a:pPr fontAlgn="auto">
              <a:spcBef>
                <a:spcPts val="0"/>
              </a:spcBef>
              <a:spcAft>
                <a:spcPts val="0"/>
              </a:spcAft>
              <a:defRPr/>
            </a:pPr>
            <a:endParaRPr lang="de-DE" sz="1800" b="0" kern="0">
              <a:solidFill>
                <a:sysClr val="windowText" lastClr="000000"/>
              </a:solidFill>
              <a:latin typeface="Verdana" charset="0"/>
              <a:ea typeface="ＭＳ Ｐゴシック" charset="0"/>
              <a:cs typeface="Arial" charset="0"/>
            </a:endParaRPr>
          </a:p>
        </p:txBody>
      </p:sp>
      <p:grpSp>
        <p:nvGrpSpPr>
          <p:cNvPr id="5" name="Group 4"/>
          <p:cNvGrpSpPr/>
          <p:nvPr/>
        </p:nvGrpSpPr>
        <p:grpSpPr>
          <a:xfrm>
            <a:off x="4155538" y="2355408"/>
            <a:ext cx="901285" cy="1171185"/>
            <a:chOff x="4155538" y="2107390"/>
            <a:chExt cx="901285" cy="1171185"/>
          </a:xfrm>
        </p:grpSpPr>
        <p:sp>
          <p:nvSpPr>
            <p:cNvPr id="191" name="Freeform 25"/>
            <p:cNvSpPr>
              <a:spLocks/>
            </p:cNvSpPr>
            <p:nvPr/>
          </p:nvSpPr>
          <p:spPr bwMode="auto">
            <a:xfrm rot="16289089" flipH="1">
              <a:off x="4385696" y="3042831"/>
              <a:ext cx="363538" cy="107950"/>
            </a:xfrm>
            <a:custGeom>
              <a:avLst/>
              <a:gdLst>
                <a:gd name="T0" fmla="*/ 2147483647 w 849"/>
                <a:gd name="T1" fmla="*/ 2147483647 h 15"/>
                <a:gd name="T2" fmla="*/ 2147483647 w 849"/>
                <a:gd name="T3" fmla="*/ 2147483647 h 15"/>
                <a:gd name="T4" fmla="*/ 2147483647 w 849"/>
                <a:gd name="T5" fmla="*/ 2147483647 h 15"/>
                <a:gd name="T6" fmla="*/ 0 w 849"/>
                <a:gd name="T7" fmla="*/ 2147483647 h 15"/>
                <a:gd name="T8" fmla="*/ 0 w 849"/>
                <a:gd name="T9" fmla="*/ 2147483647 h 15"/>
                <a:gd name="T10" fmla="*/ 2147483647 w 849"/>
                <a:gd name="T11" fmla="*/ 0 h 15"/>
                <a:gd name="T12" fmla="*/ 2147483647 w 849"/>
                <a:gd name="T13" fmla="*/ 0 h 15"/>
                <a:gd name="T14" fmla="*/ 2147483647 w 849"/>
                <a:gd name="T15" fmla="*/ 2147483647 h 15"/>
                <a:gd name="T16" fmla="*/ 0 60000 65536"/>
                <a:gd name="T17" fmla="*/ 0 60000 65536"/>
                <a:gd name="T18" fmla="*/ 0 60000 65536"/>
                <a:gd name="T19" fmla="*/ 0 60000 65536"/>
                <a:gd name="T20" fmla="*/ 0 60000 65536"/>
                <a:gd name="T21" fmla="*/ 0 60000 65536"/>
                <a:gd name="T22" fmla="*/ 0 60000 65536"/>
                <a:gd name="T23" fmla="*/ 0 60000 65536"/>
                <a:gd name="T24" fmla="*/ 0 w 849"/>
                <a:gd name="T25" fmla="*/ 0 h 15"/>
                <a:gd name="T26" fmla="*/ 849 w 849"/>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9" h="15">
                  <a:moveTo>
                    <a:pt x="849" y="7"/>
                  </a:moveTo>
                  <a:cubicBezTo>
                    <a:pt x="849" y="11"/>
                    <a:pt x="844" y="15"/>
                    <a:pt x="838" y="15"/>
                  </a:cubicBezTo>
                  <a:cubicBezTo>
                    <a:pt x="11" y="15"/>
                    <a:pt x="11" y="15"/>
                    <a:pt x="11" y="15"/>
                  </a:cubicBezTo>
                  <a:cubicBezTo>
                    <a:pt x="5" y="15"/>
                    <a:pt x="0" y="11"/>
                    <a:pt x="0" y="7"/>
                  </a:cubicBezTo>
                  <a:cubicBezTo>
                    <a:pt x="0" y="7"/>
                    <a:pt x="0" y="7"/>
                    <a:pt x="0" y="7"/>
                  </a:cubicBezTo>
                  <a:cubicBezTo>
                    <a:pt x="0" y="3"/>
                    <a:pt x="5" y="0"/>
                    <a:pt x="11" y="0"/>
                  </a:cubicBezTo>
                  <a:cubicBezTo>
                    <a:pt x="838" y="0"/>
                    <a:pt x="838" y="0"/>
                    <a:pt x="838" y="0"/>
                  </a:cubicBezTo>
                  <a:cubicBezTo>
                    <a:pt x="844" y="0"/>
                    <a:pt x="849" y="3"/>
                    <a:pt x="849" y="7"/>
                  </a:cubicBezTo>
                  <a:close/>
                </a:path>
              </a:pathLst>
            </a:custGeom>
            <a:gradFill rotWithShape="1">
              <a:gsLst>
                <a:gs pos="0">
                  <a:srgbClr val="828283"/>
                </a:gs>
                <a:gs pos="50000">
                  <a:srgbClr val="F8F8F8"/>
                </a:gs>
                <a:gs pos="100000">
                  <a:srgbClr val="828283"/>
                </a:gs>
              </a:gsLst>
              <a:lin ang="5400000" scaled="1"/>
            </a:gradFill>
            <a:ln w="3175">
              <a:noFill/>
              <a:round/>
              <a:headEnd/>
              <a:tailEnd/>
            </a:ln>
          </p:spPr>
          <p:txBody>
            <a:bodyPr/>
            <a:lstStyle/>
            <a:p>
              <a:pPr fontAlgn="auto">
                <a:spcBef>
                  <a:spcPts val="0"/>
                </a:spcBef>
                <a:spcAft>
                  <a:spcPts val="0"/>
                </a:spcAft>
                <a:defRPr/>
              </a:pPr>
              <a:endParaRPr lang="en-GB" sz="1800" b="0" kern="0">
                <a:solidFill>
                  <a:sysClr val="windowText" lastClr="000000"/>
                </a:solidFill>
                <a:latin typeface="Verdana" charset="0"/>
                <a:ea typeface="ＭＳ Ｐゴシック" charset="0"/>
                <a:cs typeface="Arial" charset="0"/>
              </a:endParaRPr>
            </a:p>
          </p:txBody>
        </p:sp>
        <p:grpSp>
          <p:nvGrpSpPr>
            <p:cNvPr id="3" name="Group 2"/>
            <p:cNvGrpSpPr/>
            <p:nvPr/>
          </p:nvGrpSpPr>
          <p:grpSpPr>
            <a:xfrm rot="1175171">
              <a:off x="4155538" y="2107390"/>
              <a:ext cx="901285" cy="846137"/>
              <a:chOff x="4140548" y="2122380"/>
              <a:chExt cx="901285" cy="846137"/>
            </a:xfrm>
          </p:grpSpPr>
          <p:sp>
            <p:nvSpPr>
              <p:cNvPr id="204" name="Oval 15"/>
              <p:cNvSpPr>
                <a:spLocks noChangeArrowheads="1"/>
              </p:cNvSpPr>
              <p:nvPr/>
            </p:nvSpPr>
            <p:spPr bwMode="auto">
              <a:xfrm rot="20336848">
                <a:off x="4140548" y="2122380"/>
                <a:ext cx="846138" cy="846137"/>
              </a:xfrm>
              <a:prstGeom prst="ellipse">
                <a:avLst/>
              </a:prstGeom>
              <a:solidFill>
                <a:srgbClr val="C6C7C8"/>
              </a:solidFill>
              <a:ln w="9525">
                <a:noFill/>
                <a:round/>
                <a:headEnd/>
                <a:tailEnd/>
              </a:ln>
            </p:spPr>
            <p:txBody>
              <a:bodyPr/>
              <a:lstStyle/>
              <a:p>
                <a:pPr fontAlgn="auto">
                  <a:spcBef>
                    <a:spcPts val="0"/>
                  </a:spcBef>
                  <a:spcAft>
                    <a:spcPts val="0"/>
                  </a:spcAft>
                  <a:defRPr/>
                </a:pPr>
                <a:endParaRPr lang="en-US" sz="1800" b="0" kern="0" noProof="1">
                  <a:solidFill>
                    <a:sysClr val="windowText" lastClr="000000"/>
                  </a:solidFill>
                  <a:latin typeface="Verdana" charset="0"/>
                  <a:ea typeface="ＭＳ Ｐゴシック" charset="0"/>
                  <a:cs typeface="Arial" charset="0"/>
                </a:endParaRPr>
              </a:p>
            </p:txBody>
          </p:sp>
          <p:sp>
            <p:nvSpPr>
              <p:cNvPr id="205" name="Oval 5"/>
              <p:cNvSpPr>
                <a:spLocks noChangeArrowheads="1"/>
              </p:cNvSpPr>
              <p:nvPr/>
            </p:nvSpPr>
            <p:spPr bwMode="gray">
              <a:xfrm rot="20336848">
                <a:off x="4140548" y="2122380"/>
                <a:ext cx="846138" cy="846137"/>
              </a:xfrm>
              <a:prstGeom prst="ellipse">
                <a:avLst/>
              </a:prstGeom>
              <a:solidFill>
                <a:srgbClr val="FFFF66"/>
              </a:solidFill>
              <a:ln w="6350">
                <a:solidFill>
                  <a:srgbClr val="FFFFFF"/>
                </a:solidFill>
                <a:round/>
                <a:headEnd/>
                <a:tailEnd/>
              </a:ln>
            </p:spPr>
            <p:txBody>
              <a:bodyPr wrap="none" lIns="90000" tIns="90000" rIns="72000" bIns="90000" anchor="ctr"/>
              <a:lstStyle/>
              <a:p>
                <a:pPr fontAlgn="auto">
                  <a:spcBef>
                    <a:spcPts val="0"/>
                  </a:spcBef>
                  <a:spcAft>
                    <a:spcPts val="0"/>
                  </a:spcAft>
                  <a:defRPr/>
                </a:pPr>
                <a:endParaRPr lang="en-US" sz="1800" b="0" kern="0" noProof="1">
                  <a:solidFill>
                    <a:sysClr val="windowText" lastClr="000000"/>
                  </a:solidFill>
                  <a:latin typeface="Verdana" charset="0"/>
                  <a:ea typeface="ＭＳ Ｐゴシック" charset="0"/>
                  <a:cs typeface="Arial" charset="0"/>
                </a:endParaRPr>
              </a:p>
            </p:txBody>
          </p:sp>
          <p:sp>
            <p:nvSpPr>
              <p:cNvPr id="206" name="Freeform 6"/>
              <p:cNvSpPr>
                <a:spLocks/>
              </p:cNvSpPr>
              <p:nvPr/>
            </p:nvSpPr>
            <p:spPr bwMode="gray">
              <a:xfrm rot="20336848">
                <a:off x="4216333" y="2479955"/>
                <a:ext cx="825500" cy="466725"/>
              </a:xfrm>
              <a:custGeom>
                <a:avLst/>
                <a:gdLst>
                  <a:gd name="T0" fmla="*/ 2147483647 w 412"/>
                  <a:gd name="T1" fmla="*/ 2147483647 h 234"/>
                  <a:gd name="T2" fmla="*/ 703013297 w 412"/>
                  <a:gd name="T3" fmla="*/ 0 h 234"/>
                  <a:gd name="T4" fmla="*/ 0 w 412"/>
                  <a:gd name="T5" fmla="*/ 2147483647 h 234"/>
                  <a:gd name="T6" fmla="*/ 2147483647 w 412"/>
                  <a:gd name="T7" fmla="*/ 2147483647 h 234"/>
                  <a:gd name="T8" fmla="*/ 2147483647 w 412"/>
                  <a:gd name="T9" fmla="*/ 2147483647 h 234"/>
                  <a:gd name="T10" fmla="*/ 2147483647 w 412"/>
                  <a:gd name="T11" fmla="*/ 0 h 234"/>
                  <a:gd name="T12" fmla="*/ 2147483647 w 412"/>
                  <a:gd name="T13" fmla="*/ 2147483647 h 234"/>
                  <a:gd name="T14" fmla="*/ 0 60000 65536"/>
                  <a:gd name="T15" fmla="*/ 0 60000 65536"/>
                  <a:gd name="T16" fmla="*/ 0 60000 65536"/>
                  <a:gd name="T17" fmla="*/ 0 60000 65536"/>
                  <a:gd name="T18" fmla="*/ 0 60000 65536"/>
                  <a:gd name="T19" fmla="*/ 0 60000 65536"/>
                  <a:gd name="T20" fmla="*/ 0 60000 65536"/>
                  <a:gd name="T21" fmla="*/ 0 w 412"/>
                  <a:gd name="T22" fmla="*/ 0 h 234"/>
                  <a:gd name="T23" fmla="*/ 412 w 412"/>
                  <a:gd name="T24" fmla="*/ 234 h 2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2" h="234">
                    <a:moveTo>
                      <a:pt x="206" y="179"/>
                    </a:moveTo>
                    <a:cubicBezTo>
                      <a:pt x="101" y="179"/>
                      <a:pt x="15" y="101"/>
                      <a:pt x="1" y="0"/>
                    </a:cubicBezTo>
                    <a:cubicBezTo>
                      <a:pt x="0" y="9"/>
                      <a:pt x="0" y="18"/>
                      <a:pt x="0" y="27"/>
                    </a:cubicBezTo>
                    <a:cubicBezTo>
                      <a:pt x="0" y="141"/>
                      <a:pt x="92" y="234"/>
                      <a:pt x="206" y="234"/>
                    </a:cubicBezTo>
                    <a:cubicBezTo>
                      <a:pt x="320" y="234"/>
                      <a:pt x="412" y="141"/>
                      <a:pt x="412" y="27"/>
                    </a:cubicBezTo>
                    <a:cubicBezTo>
                      <a:pt x="412" y="18"/>
                      <a:pt x="411" y="9"/>
                      <a:pt x="410" y="0"/>
                    </a:cubicBezTo>
                    <a:cubicBezTo>
                      <a:pt x="397" y="101"/>
                      <a:pt x="310" y="179"/>
                      <a:pt x="206" y="179"/>
                    </a:cubicBezTo>
                    <a:close/>
                  </a:path>
                </a:pathLst>
              </a:custGeom>
              <a:solidFill>
                <a:srgbClr val="FFC000"/>
              </a:solidFill>
              <a:ln w="9525">
                <a:noFill/>
                <a:round/>
                <a:headEnd/>
                <a:tailEnd/>
              </a:ln>
            </p:spPr>
            <p:txBody>
              <a:bodyPr/>
              <a:lstStyle/>
              <a:p>
                <a:pPr fontAlgn="auto">
                  <a:spcBef>
                    <a:spcPts val="0"/>
                  </a:spcBef>
                  <a:spcAft>
                    <a:spcPts val="0"/>
                  </a:spcAft>
                  <a:defRPr/>
                </a:pPr>
                <a:endParaRPr lang="en-GB" sz="1800" b="0" kern="0">
                  <a:solidFill>
                    <a:sysClr val="windowText" lastClr="000000"/>
                  </a:solidFill>
                  <a:latin typeface="Verdana" charset="0"/>
                  <a:ea typeface="ＭＳ Ｐゴシック" charset="0"/>
                  <a:cs typeface="Arial" charset="0"/>
                </a:endParaRPr>
              </a:p>
            </p:txBody>
          </p:sp>
          <p:pic>
            <p:nvPicPr>
              <p:cNvPr id="207" name="Picture 7"/>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gray">
              <a:xfrm rot="20336848">
                <a:off x="4210107" y="2156120"/>
                <a:ext cx="52863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7" name="Group 16"/>
          <p:cNvGrpSpPr/>
          <p:nvPr/>
        </p:nvGrpSpPr>
        <p:grpSpPr>
          <a:xfrm>
            <a:off x="5450088" y="4655149"/>
            <a:ext cx="1511300" cy="1728788"/>
            <a:chOff x="5224463" y="4110256"/>
            <a:chExt cx="1511300" cy="1728788"/>
          </a:xfrm>
        </p:grpSpPr>
        <p:pic>
          <p:nvPicPr>
            <p:cNvPr id="216" name="Picture 7"/>
            <p:cNvPicPr>
              <a:picLocks noChangeAspect="1" noChangeArrowheads="1"/>
            </p:cNvPicPr>
            <p:nvPr/>
          </p:nvPicPr>
          <p:blipFill>
            <a:blip r:embed="rId4" cstate="email">
              <a:lum bright="60000"/>
              <a:extLst>
                <a:ext uri="{28A0092B-C50C-407E-A947-70E740481C1C}">
                  <a14:useLocalDpi xmlns:a14="http://schemas.microsoft.com/office/drawing/2010/main" val="0"/>
                </a:ext>
              </a:extLst>
            </a:blip>
            <a:srcRect/>
            <a:stretch>
              <a:fillRect/>
            </a:stretch>
          </p:blipFill>
          <p:spPr bwMode="auto">
            <a:xfrm>
              <a:off x="5224463" y="5448519"/>
              <a:ext cx="15113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13" name="Group 12"/>
            <p:cNvGrpSpPr/>
            <p:nvPr/>
          </p:nvGrpSpPr>
          <p:grpSpPr>
            <a:xfrm>
              <a:off x="5230813" y="4110256"/>
              <a:ext cx="1147762" cy="846138"/>
              <a:chOff x="5230813" y="4110256"/>
              <a:chExt cx="1147762" cy="846138"/>
            </a:xfrm>
          </p:grpSpPr>
          <p:sp>
            <p:nvSpPr>
              <p:cNvPr id="193" name="Freeform 27"/>
              <p:cNvSpPr>
                <a:spLocks/>
              </p:cNvSpPr>
              <p:nvPr/>
            </p:nvSpPr>
            <p:spPr bwMode="auto">
              <a:xfrm rot="1406764" flipH="1" flipV="1">
                <a:off x="5230813" y="4291231"/>
                <a:ext cx="363537" cy="107950"/>
              </a:xfrm>
              <a:custGeom>
                <a:avLst/>
                <a:gdLst>
                  <a:gd name="T0" fmla="*/ 2147483647 w 849"/>
                  <a:gd name="T1" fmla="*/ 2147483647 h 15"/>
                  <a:gd name="T2" fmla="*/ 2147483647 w 849"/>
                  <a:gd name="T3" fmla="*/ 2147483647 h 15"/>
                  <a:gd name="T4" fmla="*/ 2147483647 w 849"/>
                  <a:gd name="T5" fmla="*/ 2147483647 h 15"/>
                  <a:gd name="T6" fmla="*/ 0 w 849"/>
                  <a:gd name="T7" fmla="*/ 2147483647 h 15"/>
                  <a:gd name="T8" fmla="*/ 0 w 849"/>
                  <a:gd name="T9" fmla="*/ 2147483647 h 15"/>
                  <a:gd name="T10" fmla="*/ 2147483647 w 849"/>
                  <a:gd name="T11" fmla="*/ 0 h 15"/>
                  <a:gd name="T12" fmla="*/ 2147483647 w 849"/>
                  <a:gd name="T13" fmla="*/ 0 h 15"/>
                  <a:gd name="T14" fmla="*/ 2147483647 w 849"/>
                  <a:gd name="T15" fmla="*/ 2147483647 h 15"/>
                  <a:gd name="T16" fmla="*/ 0 60000 65536"/>
                  <a:gd name="T17" fmla="*/ 0 60000 65536"/>
                  <a:gd name="T18" fmla="*/ 0 60000 65536"/>
                  <a:gd name="T19" fmla="*/ 0 60000 65536"/>
                  <a:gd name="T20" fmla="*/ 0 60000 65536"/>
                  <a:gd name="T21" fmla="*/ 0 60000 65536"/>
                  <a:gd name="T22" fmla="*/ 0 60000 65536"/>
                  <a:gd name="T23" fmla="*/ 0 60000 65536"/>
                  <a:gd name="T24" fmla="*/ 0 w 849"/>
                  <a:gd name="T25" fmla="*/ 0 h 15"/>
                  <a:gd name="T26" fmla="*/ 849 w 849"/>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9" h="15">
                    <a:moveTo>
                      <a:pt x="849" y="7"/>
                    </a:moveTo>
                    <a:cubicBezTo>
                      <a:pt x="849" y="11"/>
                      <a:pt x="844" y="15"/>
                      <a:pt x="838" y="15"/>
                    </a:cubicBezTo>
                    <a:cubicBezTo>
                      <a:pt x="11" y="15"/>
                      <a:pt x="11" y="15"/>
                      <a:pt x="11" y="15"/>
                    </a:cubicBezTo>
                    <a:cubicBezTo>
                      <a:pt x="5" y="15"/>
                      <a:pt x="0" y="11"/>
                      <a:pt x="0" y="7"/>
                    </a:cubicBezTo>
                    <a:cubicBezTo>
                      <a:pt x="0" y="7"/>
                      <a:pt x="0" y="7"/>
                      <a:pt x="0" y="7"/>
                    </a:cubicBezTo>
                    <a:cubicBezTo>
                      <a:pt x="0" y="3"/>
                      <a:pt x="5" y="0"/>
                      <a:pt x="11" y="0"/>
                    </a:cubicBezTo>
                    <a:cubicBezTo>
                      <a:pt x="838" y="0"/>
                      <a:pt x="838" y="0"/>
                      <a:pt x="838" y="0"/>
                    </a:cubicBezTo>
                    <a:cubicBezTo>
                      <a:pt x="844" y="0"/>
                      <a:pt x="849" y="3"/>
                      <a:pt x="849" y="7"/>
                    </a:cubicBezTo>
                    <a:close/>
                  </a:path>
                </a:pathLst>
              </a:custGeom>
              <a:gradFill rotWithShape="1">
                <a:gsLst>
                  <a:gs pos="0">
                    <a:srgbClr val="828283"/>
                  </a:gs>
                  <a:gs pos="50000">
                    <a:srgbClr val="F8F8F8"/>
                  </a:gs>
                  <a:gs pos="100000">
                    <a:srgbClr val="828283"/>
                  </a:gs>
                </a:gsLst>
                <a:lin ang="5400000" scaled="1"/>
              </a:gradFill>
              <a:ln w="3175">
                <a:noFill/>
                <a:round/>
                <a:headEnd/>
                <a:tailEnd/>
              </a:ln>
            </p:spPr>
            <p:txBody>
              <a:bodyPr/>
              <a:lstStyle/>
              <a:p>
                <a:pPr fontAlgn="auto">
                  <a:spcBef>
                    <a:spcPts val="0"/>
                  </a:spcBef>
                  <a:spcAft>
                    <a:spcPts val="0"/>
                  </a:spcAft>
                  <a:defRPr/>
                </a:pPr>
                <a:endParaRPr lang="en-GB" sz="1800" b="0" kern="0">
                  <a:solidFill>
                    <a:sysClr val="windowText" lastClr="000000"/>
                  </a:solidFill>
                  <a:latin typeface="Verdana" charset="0"/>
                  <a:ea typeface="ＭＳ Ｐゴシック" charset="0"/>
                  <a:cs typeface="Arial" charset="0"/>
                </a:endParaRPr>
              </a:p>
            </p:txBody>
          </p:sp>
          <p:sp>
            <p:nvSpPr>
              <p:cNvPr id="223" name="Oval 12"/>
              <p:cNvSpPr>
                <a:spLocks noChangeArrowheads="1"/>
              </p:cNvSpPr>
              <p:nvPr/>
            </p:nvSpPr>
            <p:spPr bwMode="auto">
              <a:xfrm>
                <a:off x="5534025" y="4115019"/>
                <a:ext cx="844550" cy="841375"/>
              </a:xfrm>
              <a:prstGeom prst="ellipse">
                <a:avLst/>
              </a:prstGeom>
              <a:solidFill>
                <a:srgbClr val="C6C7C8"/>
              </a:solidFill>
              <a:ln w="9525">
                <a:noFill/>
                <a:round/>
                <a:headEnd/>
                <a:tailEnd/>
              </a:ln>
            </p:spPr>
            <p:txBody>
              <a:bodyPr/>
              <a:lstStyle/>
              <a:p>
                <a:pPr fontAlgn="auto">
                  <a:spcBef>
                    <a:spcPts val="0"/>
                  </a:spcBef>
                  <a:spcAft>
                    <a:spcPts val="0"/>
                  </a:spcAft>
                  <a:defRPr/>
                </a:pPr>
                <a:endParaRPr lang="en-US" sz="1800" b="0" kern="0" noProof="1">
                  <a:solidFill>
                    <a:sysClr val="windowText" lastClr="000000"/>
                  </a:solidFill>
                  <a:latin typeface="Verdana" charset="0"/>
                  <a:ea typeface="ＭＳ Ｐゴシック" charset="0"/>
                  <a:cs typeface="Arial" charset="0"/>
                </a:endParaRPr>
              </a:p>
            </p:txBody>
          </p:sp>
          <p:sp>
            <p:nvSpPr>
              <p:cNvPr id="224" name="Oval 5"/>
              <p:cNvSpPr>
                <a:spLocks noChangeArrowheads="1"/>
              </p:cNvSpPr>
              <p:nvPr/>
            </p:nvSpPr>
            <p:spPr bwMode="gray">
              <a:xfrm>
                <a:off x="5532438" y="4110256"/>
                <a:ext cx="846137" cy="846138"/>
              </a:xfrm>
              <a:prstGeom prst="ellipse">
                <a:avLst/>
              </a:prstGeom>
              <a:solidFill>
                <a:srgbClr val="FF00FF"/>
              </a:solidFill>
              <a:ln w="6350">
                <a:solidFill>
                  <a:srgbClr val="FFFFFF"/>
                </a:solidFill>
                <a:round/>
                <a:headEnd/>
                <a:tailEnd/>
              </a:ln>
            </p:spPr>
            <p:txBody>
              <a:bodyPr wrap="none" lIns="90000" tIns="90000" rIns="72000" bIns="90000" anchor="ctr"/>
              <a:lstStyle/>
              <a:p>
                <a:pPr fontAlgn="auto">
                  <a:spcBef>
                    <a:spcPts val="0"/>
                  </a:spcBef>
                  <a:spcAft>
                    <a:spcPts val="0"/>
                  </a:spcAft>
                  <a:defRPr/>
                </a:pPr>
                <a:endParaRPr lang="en-US" sz="1800" b="0" kern="0" noProof="1">
                  <a:solidFill>
                    <a:sysClr val="windowText" lastClr="000000"/>
                  </a:solidFill>
                  <a:latin typeface="Verdana" charset="0"/>
                  <a:ea typeface="ＭＳ Ｐゴシック" charset="0"/>
                  <a:cs typeface="Arial" charset="0"/>
                </a:endParaRPr>
              </a:p>
            </p:txBody>
          </p:sp>
          <p:sp>
            <p:nvSpPr>
              <p:cNvPr id="225" name="Freeform 6"/>
              <p:cNvSpPr>
                <a:spLocks/>
              </p:cNvSpPr>
              <p:nvPr/>
            </p:nvSpPr>
            <p:spPr bwMode="gray">
              <a:xfrm>
                <a:off x="5543550" y="4480144"/>
                <a:ext cx="825500" cy="466725"/>
              </a:xfrm>
              <a:custGeom>
                <a:avLst/>
                <a:gdLst>
                  <a:gd name="T0" fmla="*/ 2147483647 w 412"/>
                  <a:gd name="T1" fmla="*/ 2147483647 h 234"/>
                  <a:gd name="T2" fmla="*/ 703013297 w 412"/>
                  <a:gd name="T3" fmla="*/ 0 h 234"/>
                  <a:gd name="T4" fmla="*/ 0 w 412"/>
                  <a:gd name="T5" fmla="*/ 2147483647 h 234"/>
                  <a:gd name="T6" fmla="*/ 2147483647 w 412"/>
                  <a:gd name="T7" fmla="*/ 2147483647 h 234"/>
                  <a:gd name="T8" fmla="*/ 2147483647 w 412"/>
                  <a:gd name="T9" fmla="*/ 2147483647 h 234"/>
                  <a:gd name="T10" fmla="*/ 2147483647 w 412"/>
                  <a:gd name="T11" fmla="*/ 0 h 234"/>
                  <a:gd name="T12" fmla="*/ 2147483647 w 412"/>
                  <a:gd name="T13" fmla="*/ 2147483647 h 234"/>
                  <a:gd name="T14" fmla="*/ 0 60000 65536"/>
                  <a:gd name="T15" fmla="*/ 0 60000 65536"/>
                  <a:gd name="T16" fmla="*/ 0 60000 65536"/>
                  <a:gd name="T17" fmla="*/ 0 60000 65536"/>
                  <a:gd name="T18" fmla="*/ 0 60000 65536"/>
                  <a:gd name="T19" fmla="*/ 0 60000 65536"/>
                  <a:gd name="T20" fmla="*/ 0 60000 65536"/>
                  <a:gd name="T21" fmla="*/ 0 w 412"/>
                  <a:gd name="T22" fmla="*/ 0 h 234"/>
                  <a:gd name="T23" fmla="*/ 412 w 412"/>
                  <a:gd name="T24" fmla="*/ 234 h 2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2" h="234">
                    <a:moveTo>
                      <a:pt x="206" y="179"/>
                    </a:moveTo>
                    <a:cubicBezTo>
                      <a:pt x="101" y="179"/>
                      <a:pt x="15" y="101"/>
                      <a:pt x="1" y="0"/>
                    </a:cubicBezTo>
                    <a:cubicBezTo>
                      <a:pt x="0" y="9"/>
                      <a:pt x="0" y="18"/>
                      <a:pt x="0" y="27"/>
                    </a:cubicBezTo>
                    <a:cubicBezTo>
                      <a:pt x="0" y="141"/>
                      <a:pt x="92" y="234"/>
                      <a:pt x="206" y="234"/>
                    </a:cubicBezTo>
                    <a:cubicBezTo>
                      <a:pt x="320" y="234"/>
                      <a:pt x="412" y="141"/>
                      <a:pt x="412" y="27"/>
                    </a:cubicBezTo>
                    <a:cubicBezTo>
                      <a:pt x="412" y="18"/>
                      <a:pt x="411" y="9"/>
                      <a:pt x="410" y="0"/>
                    </a:cubicBezTo>
                    <a:cubicBezTo>
                      <a:pt x="397" y="101"/>
                      <a:pt x="310" y="179"/>
                      <a:pt x="206" y="179"/>
                    </a:cubicBezTo>
                    <a:close/>
                  </a:path>
                </a:pathLst>
              </a:custGeom>
              <a:solidFill>
                <a:srgbClr val="FF0066"/>
              </a:solidFill>
              <a:ln w="9525">
                <a:noFill/>
                <a:round/>
                <a:headEnd/>
                <a:tailEnd/>
              </a:ln>
            </p:spPr>
            <p:txBody>
              <a:bodyPr/>
              <a:lstStyle/>
              <a:p>
                <a:pPr fontAlgn="auto">
                  <a:spcBef>
                    <a:spcPts val="0"/>
                  </a:spcBef>
                  <a:spcAft>
                    <a:spcPts val="0"/>
                  </a:spcAft>
                  <a:defRPr/>
                </a:pPr>
                <a:endParaRPr lang="en-GB" sz="1800" b="0" kern="0">
                  <a:solidFill>
                    <a:sysClr val="windowText" lastClr="000000"/>
                  </a:solidFill>
                  <a:latin typeface="Verdana" charset="0"/>
                  <a:ea typeface="ＭＳ Ｐゴシック" charset="0"/>
                  <a:cs typeface="Arial" charset="0"/>
                </a:endParaRPr>
              </a:p>
            </p:txBody>
          </p:sp>
          <p:pic>
            <p:nvPicPr>
              <p:cNvPr id="226" name="Picture 7"/>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gray">
              <a:xfrm>
                <a:off x="5692775" y="4127719"/>
                <a:ext cx="5286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02" name="Text Box 103"/>
          <p:cNvSpPr txBox="1">
            <a:spLocks noChangeArrowheads="1"/>
          </p:cNvSpPr>
          <p:nvPr/>
        </p:nvSpPr>
        <p:spPr bwMode="auto">
          <a:xfrm>
            <a:off x="3769084" y="4101331"/>
            <a:ext cx="1543916" cy="707886"/>
          </a:xfrm>
          <a:prstGeom prst="rect">
            <a:avLst/>
          </a:prstGeom>
          <a:noFill/>
          <a:ln w="9525" algn="ctr">
            <a:noFill/>
            <a:miter lim="800000"/>
            <a:headEnd/>
            <a:tailEnd/>
          </a:ln>
        </p:spPr>
        <p:txBody>
          <a:bodyPr wrap="square">
            <a:spAutoFit/>
          </a:bodyPr>
          <a:lstStyle/>
          <a:p>
            <a:pPr algn="ctr" fontAlgn="auto">
              <a:spcBef>
                <a:spcPts val="0"/>
              </a:spcBef>
              <a:spcAft>
                <a:spcPts val="0"/>
              </a:spcAft>
              <a:defRPr/>
            </a:pPr>
            <a:r>
              <a:rPr lang="en-US" sz="2400" kern="0" noProof="1" smtClean="0">
                <a:solidFill>
                  <a:srgbClr val="FFFFFF"/>
                </a:solidFill>
                <a:latin typeface="Aharoni" pitchFamily="2" charset="-79"/>
                <a:ea typeface="ＭＳ Ｐゴシック" charset="0"/>
                <a:cs typeface="Aharoni" pitchFamily="2" charset="-79"/>
              </a:rPr>
              <a:t>5</a:t>
            </a:r>
            <a:r>
              <a:rPr lang="en-US" sz="1600" kern="0" noProof="1" smtClean="0">
                <a:solidFill>
                  <a:srgbClr val="FFFFFF"/>
                </a:solidFill>
                <a:latin typeface="Aharoni" pitchFamily="2" charset="-79"/>
                <a:ea typeface="ＭＳ Ｐゴシック" charset="0"/>
                <a:cs typeface="Aharoni" pitchFamily="2" charset="-79"/>
              </a:rPr>
              <a:t>G network infrastructure</a:t>
            </a:r>
            <a:endParaRPr lang="en-US" sz="1600" kern="0" noProof="1">
              <a:solidFill>
                <a:srgbClr val="FFFFFF"/>
              </a:solidFill>
              <a:latin typeface="Aharoni" pitchFamily="2" charset="-79"/>
              <a:ea typeface="ＭＳ Ｐゴシック" charset="0"/>
              <a:cs typeface="Aharoni" pitchFamily="2" charset="-79"/>
            </a:endParaRPr>
          </a:p>
        </p:txBody>
      </p:sp>
      <p:grpSp>
        <p:nvGrpSpPr>
          <p:cNvPr id="264" name="Group 263"/>
          <p:cNvGrpSpPr/>
          <p:nvPr/>
        </p:nvGrpSpPr>
        <p:grpSpPr>
          <a:xfrm>
            <a:off x="5825814" y="4233290"/>
            <a:ext cx="3037041" cy="1754326"/>
            <a:chOff x="5825814" y="4546778"/>
            <a:chExt cx="3037041" cy="1754326"/>
          </a:xfrm>
        </p:grpSpPr>
        <p:sp>
          <p:nvSpPr>
            <p:cNvPr id="261" name="Text Box 52"/>
            <p:cNvSpPr txBox="1">
              <a:spLocks noChangeArrowheads="1"/>
            </p:cNvSpPr>
            <p:nvPr/>
          </p:nvSpPr>
          <p:spPr bwMode="gray">
            <a:xfrm>
              <a:off x="6226017" y="4546778"/>
              <a:ext cx="2636838" cy="1754326"/>
            </a:xfrm>
            <a:prstGeom prst="rect">
              <a:avLst/>
            </a:prstGeom>
            <a:noFill/>
            <a:ln w="9525">
              <a:noFill/>
              <a:miter lim="800000"/>
              <a:headEnd/>
              <a:tailEnd/>
            </a:ln>
          </p:spPr>
          <p:txBody>
            <a:bodyPr>
              <a:spAutoFit/>
            </a:bodyPr>
            <a:lstStyle/>
            <a:p>
              <a:pPr algn="r" defTabSz="801688" fontAlgn="auto">
                <a:spcBef>
                  <a:spcPct val="20000"/>
                </a:spcBef>
                <a:spcAft>
                  <a:spcPts val="0"/>
                </a:spcAft>
                <a:defRPr/>
              </a:pPr>
              <a:r>
                <a:rPr lang="en-US" sz="2000" kern="0" dirty="0">
                  <a:solidFill>
                    <a:schemeClr val="tx1"/>
                  </a:solidFill>
                  <a:latin typeface="Verdana" charset="0"/>
                  <a:ea typeface="ＭＳ Ｐゴシック" charset="0"/>
                  <a:cs typeface="Arial" charset="0"/>
                </a:rPr>
                <a:t>Support </a:t>
              </a:r>
              <a:r>
                <a:rPr lang="en-US" sz="2000" kern="0" dirty="0" smtClean="0">
                  <a:solidFill>
                    <a:schemeClr val="tx1"/>
                  </a:solidFill>
                  <a:latin typeface="Verdana" charset="0"/>
                  <a:ea typeface="ＭＳ Ｐゴシック" charset="0"/>
                  <a:cs typeface="Arial" charset="0"/>
                </a:rPr>
                <a:t>Actions</a:t>
              </a:r>
              <a:endParaRPr lang="en-US" sz="2000" kern="0" dirty="0">
                <a:solidFill>
                  <a:schemeClr val="tx1"/>
                </a:solidFill>
                <a:latin typeface="Verdana" charset="0"/>
                <a:ea typeface="ＭＳ Ｐゴシック" charset="0"/>
                <a:cs typeface="Arial" charset="0"/>
              </a:endParaRPr>
            </a:p>
            <a:p>
              <a:pPr algn="r" defTabSz="801688" fontAlgn="auto">
                <a:spcBef>
                  <a:spcPct val="20000"/>
                </a:spcBef>
                <a:spcAft>
                  <a:spcPts val="0"/>
                </a:spcAft>
                <a:defRPr/>
              </a:pPr>
              <a:endParaRPr lang="en-US" sz="2000" kern="0" dirty="0" smtClean="0">
                <a:solidFill>
                  <a:srgbClr val="0F5494"/>
                </a:solidFill>
                <a:latin typeface="Verdana" charset="0"/>
                <a:ea typeface="ＭＳ Ｐゴシック" charset="0"/>
                <a:cs typeface="Arial" charset="0"/>
              </a:endParaRPr>
            </a:p>
            <a:p>
              <a:pPr algn="r" defTabSz="801688" fontAlgn="auto">
                <a:spcBef>
                  <a:spcPct val="20000"/>
                </a:spcBef>
                <a:spcAft>
                  <a:spcPts val="0"/>
                </a:spcAft>
                <a:defRPr/>
              </a:pPr>
              <a:r>
                <a:rPr lang="en-US" sz="2000" b="0" kern="0" dirty="0" err="1">
                  <a:solidFill>
                    <a:srgbClr val="0000FF"/>
                  </a:solidFill>
                  <a:latin typeface="Verdana" charset="0"/>
                  <a:ea typeface="ＭＳ Ｐゴシック" charset="0"/>
                  <a:cs typeface="Arial" charset="0"/>
                </a:rPr>
                <a:t>p</a:t>
              </a:r>
              <a:r>
                <a:rPr lang="en-US" sz="2000" b="0" kern="0" dirty="0" err="1" smtClean="0">
                  <a:solidFill>
                    <a:srgbClr val="0000FF"/>
                  </a:solidFill>
                  <a:latin typeface="Verdana" charset="0"/>
                  <a:ea typeface="ＭＳ Ｐゴシック" charset="0"/>
                  <a:cs typeface="Arial" charset="0"/>
                </a:rPr>
                <a:t>rogramme</a:t>
              </a:r>
              <a:r>
                <a:rPr lang="en-US" sz="2000" b="0" kern="0" dirty="0" smtClean="0">
                  <a:solidFill>
                    <a:srgbClr val="0000FF"/>
                  </a:solidFill>
                  <a:latin typeface="Verdana" charset="0"/>
                  <a:ea typeface="ＭＳ Ｐゴシック" charset="0"/>
                  <a:cs typeface="Arial" charset="0"/>
                </a:rPr>
                <a:t> </a:t>
              </a:r>
              <a:r>
                <a:rPr lang="en-US" sz="2000" b="0" kern="0" dirty="0">
                  <a:solidFill>
                    <a:srgbClr val="0000FF"/>
                  </a:solidFill>
                  <a:latin typeface="Verdana" charset="0"/>
                  <a:ea typeface="ＭＳ Ｐゴシック" charset="0"/>
                  <a:cs typeface="Arial" charset="0"/>
                </a:rPr>
                <a:t>integration, </a:t>
              </a:r>
              <a:r>
                <a:rPr lang="en-US" sz="2000" b="0" kern="0" dirty="0" smtClean="0">
                  <a:solidFill>
                    <a:srgbClr val="0000FF"/>
                  </a:solidFill>
                  <a:latin typeface="Verdana" charset="0"/>
                  <a:ea typeface="ＭＳ Ｐゴシック" charset="0"/>
                  <a:cs typeface="Arial" charset="0"/>
                </a:rPr>
                <a:t>monitoring</a:t>
              </a:r>
              <a:endParaRPr lang="en-US" sz="2000" b="0" kern="0" dirty="0">
                <a:solidFill>
                  <a:srgbClr val="0000FF"/>
                </a:solidFill>
                <a:latin typeface="Verdana" charset="0"/>
                <a:ea typeface="ＭＳ Ｐゴシック" charset="0"/>
                <a:cs typeface="Arial" charset="0"/>
              </a:endParaRPr>
            </a:p>
          </p:txBody>
        </p:sp>
        <p:sp>
          <p:nvSpPr>
            <p:cNvPr id="28" name="Rectangle 27"/>
            <p:cNvSpPr/>
            <p:nvPr/>
          </p:nvSpPr>
          <p:spPr>
            <a:xfrm>
              <a:off x="5825814" y="5149646"/>
              <a:ext cx="729687" cy="369332"/>
            </a:xfrm>
            <a:prstGeom prst="rect">
              <a:avLst/>
            </a:prstGeom>
          </p:spPr>
          <p:txBody>
            <a:bodyPr wrap="none">
              <a:spAutoFit/>
            </a:bodyPr>
            <a:lstStyle/>
            <a:p>
              <a:r>
                <a:rPr lang="en-US" sz="1800" kern="0" dirty="0" smtClean="0">
                  <a:solidFill>
                    <a:srgbClr val="FFFFFF"/>
                  </a:solidFill>
                  <a:latin typeface="Verdana" charset="0"/>
                  <a:ea typeface="ＭＳ Ｐゴシック" charset="0"/>
                  <a:cs typeface="Arial" charset="0"/>
                </a:rPr>
                <a:t>3M</a:t>
              </a:r>
              <a:r>
                <a:rPr lang="en-US" sz="1800" kern="0" dirty="0">
                  <a:solidFill>
                    <a:srgbClr val="FFFFFF"/>
                  </a:solidFill>
                  <a:latin typeface="Verdana" charset="0"/>
                  <a:ea typeface="ＭＳ Ｐゴシック" charset="0"/>
                  <a:cs typeface="Arial" charset="0"/>
                </a:rPr>
                <a:t>€</a:t>
              </a:r>
              <a:endParaRPr lang="en-GB" sz="1100" b="0" dirty="0">
                <a:solidFill>
                  <a:srgbClr val="FFFFFF"/>
                </a:solidFill>
                <a:latin typeface="Verdana" charset="0"/>
                <a:ea typeface="ＭＳ Ｐゴシック" charset="0"/>
                <a:cs typeface="Arial" charset="0"/>
              </a:endParaRPr>
            </a:p>
          </p:txBody>
        </p:sp>
      </p:grpSp>
      <p:grpSp>
        <p:nvGrpSpPr>
          <p:cNvPr id="263" name="Group 262"/>
          <p:cNvGrpSpPr/>
          <p:nvPr/>
        </p:nvGrpSpPr>
        <p:grpSpPr>
          <a:xfrm>
            <a:off x="215291" y="4404120"/>
            <a:ext cx="3177659" cy="1815882"/>
            <a:chOff x="215291" y="4556678"/>
            <a:chExt cx="3177659" cy="1815882"/>
          </a:xfrm>
        </p:grpSpPr>
        <p:sp>
          <p:nvSpPr>
            <p:cNvPr id="104" name="Text Box 52"/>
            <p:cNvSpPr txBox="1">
              <a:spLocks noChangeArrowheads="1"/>
            </p:cNvSpPr>
            <p:nvPr/>
          </p:nvSpPr>
          <p:spPr bwMode="gray">
            <a:xfrm>
              <a:off x="215291" y="4556678"/>
              <a:ext cx="3002495" cy="1815882"/>
            </a:xfrm>
            <a:prstGeom prst="rect">
              <a:avLst/>
            </a:prstGeom>
            <a:noFill/>
            <a:ln w="9525">
              <a:noFill/>
              <a:miter lim="800000"/>
              <a:headEnd/>
              <a:tailEnd/>
            </a:ln>
          </p:spPr>
          <p:txBody>
            <a:bodyPr wrap="square">
              <a:spAutoFit/>
            </a:bodyPr>
            <a:lstStyle/>
            <a:p>
              <a:pPr defTabSz="801688" fontAlgn="auto">
                <a:spcBef>
                  <a:spcPct val="20000"/>
                </a:spcBef>
                <a:spcAft>
                  <a:spcPts val="0"/>
                </a:spcAft>
                <a:defRPr/>
              </a:pPr>
              <a:r>
                <a:rPr lang="en-GB" sz="2000" kern="0" dirty="0">
                  <a:solidFill>
                    <a:schemeClr val="tx1"/>
                  </a:solidFill>
                  <a:latin typeface="Verdana" charset="0"/>
                  <a:ea typeface="ＭＳ Ｐゴシック" charset="0"/>
                  <a:cs typeface="Arial" charset="0"/>
                </a:rPr>
                <a:t>Innovation </a:t>
              </a:r>
              <a:r>
                <a:rPr lang="en-GB" sz="2000" kern="0" dirty="0" smtClean="0">
                  <a:solidFill>
                    <a:schemeClr val="tx1"/>
                  </a:solidFill>
                  <a:latin typeface="Verdana" charset="0"/>
                  <a:ea typeface="ＭＳ Ｐゴシック" charset="0"/>
                  <a:cs typeface="Arial" charset="0"/>
                </a:rPr>
                <a:t>actions</a:t>
              </a:r>
              <a:endParaRPr lang="en-GB" sz="2000" kern="0" dirty="0">
                <a:solidFill>
                  <a:schemeClr val="tx1"/>
                </a:solidFill>
                <a:latin typeface="Verdana" charset="0"/>
                <a:ea typeface="ＭＳ Ｐゴシック" charset="0"/>
                <a:cs typeface="Arial" charset="0"/>
              </a:endParaRPr>
            </a:p>
            <a:p>
              <a:pPr defTabSz="801688" fontAlgn="auto">
                <a:spcBef>
                  <a:spcPct val="20000"/>
                </a:spcBef>
                <a:spcAft>
                  <a:spcPts val="0"/>
                </a:spcAft>
                <a:defRPr/>
              </a:pPr>
              <a:endParaRPr lang="en-GB" sz="2000" kern="0" dirty="0" smtClean="0">
                <a:solidFill>
                  <a:srgbClr val="0F5494"/>
                </a:solidFill>
                <a:latin typeface="Verdana" charset="0"/>
                <a:ea typeface="ＭＳ Ｐゴシック" charset="0"/>
                <a:cs typeface="Arial" charset="0"/>
              </a:endParaRPr>
            </a:p>
            <a:p>
              <a:pPr defTabSz="801688" fontAlgn="auto">
                <a:spcBef>
                  <a:spcPct val="20000"/>
                </a:spcBef>
                <a:spcAft>
                  <a:spcPts val="0"/>
                </a:spcAft>
                <a:defRPr/>
              </a:pPr>
              <a:r>
                <a:rPr lang="en-GB" sz="2000" b="0" kern="0" dirty="0">
                  <a:solidFill>
                    <a:srgbClr val="0000FF"/>
                  </a:solidFill>
                  <a:latin typeface="Verdana" charset="0"/>
                  <a:ea typeface="ＭＳ Ｐゴシック" charset="0"/>
                  <a:cs typeface="Arial" charset="0"/>
                </a:rPr>
                <a:t>Optical support to access</a:t>
              </a:r>
            </a:p>
            <a:p>
              <a:pPr defTabSz="801688" fontAlgn="auto">
                <a:spcBef>
                  <a:spcPct val="20000"/>
                </a:spcBef>
                <a:spcAft>
                  <a:spcPts val="0"/>
                </a:spcAft>
                <a:defRPr/>
              </a:pPr>
              <a:r>
                <a:rPr lang="en-GB" sz="2000" b="0" kern="0" dirty="0">
                  <a:solidFill>
                    <a:srgbClr val="0000FF"/>
                  </a:solidFill>
                  <a:latin typeface="Verdana" charset="0"/>
                  <a:ea typeface="ＭＳ Ｐゴシック" charset="0"/>
                  <a:cs typeface="Arial" charset="0"/>
                </a:rPr>
                <a:t>Network apps</a:t>
              </a:r>
            </a:p>
          </p:txBody>
        </p:sp>
        <p:sp>
          <p:nvSpPr>
            <p:cNvPr id="29" name="Rectangle 28"/>
            <p:cNvSpPr/>
            <p:nvPr/>
          </p:nvSpPr>
          <p:spPr>
            <a:xfrm>
              <a:off x="2499757" y="5060734"/>
              <a:ext cx="893193" cy="369332"/>
            </a:xfrm>
            <a:prstGeom prst="rect">
              <a:avLst/>
            </a:prstGeom>
          </p:spPr>
          <p:txBody>
            <a:bodyPr wrap="none">
              <a:spAutoFit/>
            </a:bodyPr>
            <a:lstStyle/>
            <a:p>
              <a:r>
                <a:rPr lang="en-GB" sz="1800" kern="0" dirty="0" smtClean="0">
                  <a:solidFill>
                    <a:srgbClr val="FFFFFF"/>
                  </a:solidFill>
                  <a:latin typeface="Verdana" charset="0"/>
                  <a:ea typeface="ＭＳ Ｐゴシック" charset="0"/>
                  <a:cs typeface="Arial" charset="0"/>
                </a:rPr>
                <a:t>40M</a:t>
              </a:r>
              <a:r>
                <a:rPr lang="en-GB" sz="1800" kern="0" dirty="0">
                  <a:solidFill>
                    <a:srgbClr val="FFFFFF"/>
                  </a:solidFill>
                  <a:latin typeface="Verdana" charset="0"/>
                  <a:ea typeface="ＭＳ Ｐゴシック" charset="0"/>
                  <a:cs typeface="Arial" charset="0"/>
                </a:rPr>
                <a:t>€</a:t>
              </a:r>
              <a:endParaRPr lang="en-GB" sz="1100" b="0" dirty="0">
                <a:solidFill>
                  <a:srgbClr val="FFFFFF"/>
                </a:solidFill>
                <a:latin typeface="Verdana" charset="0"/>
                <a:ea typeface="ＭＳ Ｐゴシック" charset="0"/>
                <a:cs typeface="Arial" charset="0"/>
              </a:endParaRPr>
            </a:p>
          </p:txBody>
        </p:sp>
      </p:grpSp>
      <p:grpSp>
        <p:nvGrpSpPr>
          <p:cNvPr id="228" name="Group 227"/>
          <p:cNvGrpSpPr/>
          <p:nvPr/>
        </p:nvGrpSpPr>
        <p:grpSpPr>
          <a:xfrm>
            <a:off x="482600" y="1916832"/>
            <a:ext cx="8409881" cy="2231402"/>
            <a:chOff x="1146821" y="2230320"/>
            <a:chExt cx="7862537" cy="2231402"/>
          </a:xfrm>
        </p:grpSpPr>
        <p:sp>
          <p:nvSpPr>
            <p:cNvPr id="30" name="Rectangle 29"/>
            <p:cNvSpPr/>
            <p:nvPr/>
          </p:nvSpPr>
          <p:spPr>
            <a:xfrm>
              <a:off x="1146821" y="2830506"/>
              <a:ext cx="2904162" cy="1323439"/>
            </a:xfrm>
            <a:prstGeom prst="rect">
              <a:avLst/>
            </a:prstGeom>
          </p:spPr>
          <p:txBody>
            <a:bodyPr wrap="square">
              <a:spAutoFit/>
            </a:bodyPr>
            <a:lstStyle/>
            <a:p>
              <a:pPr marL="177800" indent="-177800">
                <a:buFont typeface="Wingdings" panose="05000000000000000000" pitchFamily="2" charset="2"/>
                <a:buChar char="§"/>
              </a:pPr>
              <a:r>
                <a:rPr lang="en-GB" sz="2000" b="0" kern="0" dirty="0">
                  <a:solidFill>
                    <a:srgbClr val="0000FF"/>
                  </a:solidFill>
                  <a:latin typeface="Verdana" charset="0"/>
                  <a:ea typeface="ＭＳ Ｐゴシック" charset="0"/>
                  <a:cs typeface="Arial" charset="0"/>
                </a:rPr>
                <a:t>Critical technologies and Systems </a:t>
              </a:r>
              <a:endParaRPr lang="en-GB" sz="2000" b="0" kern="0" dirty="0" smtClean="0">
                <a:solidFill>
                  <a:srgbClr val="0000FF"/>
                </a:solidFill>
                <a:latin typeface="Verdana" charset="0"/>
                <a:ea typeface="ＭＳ Ｐゴシック" charset="0"/>
                <a:cs typeface="Arial" charset="0"/>
              </a:endParaRPr>
            </a:p>
            <a:p>
              <a:pPr marL="177800" indent="-177800">
                <a:buFont typeface="Wingdings" panose="05000000000000000000" pitchFamily="2" charset="2"/>
                <a:buChar char="§"/>
              </a:pPr>
              <a:r>
                <a:rPr lang="en-GB" sz="2000" b="0" kern="0" dirty="0">
                  <a:solidFill>
                    <a:srgbClr val="0000FF"/>
                  </a:solidFill>
                  <a:latin typeface="Verdana" charset="0"/>
                  <a:ea typeface="ＭＳ Ｐゴシック" charset="0"/>
                  <a:cs typeface="Arial" charset="0"/>
                </a:rPr>
                <a:t> Radio Network and Architectures</a:t>
              </a:r>
            </a:p>
          </p:txBody>
        </p:sp>
        <p:sp>
          <p:nvSpPr>
            <p:cNvPr id="31" name="Rectangle 30"/>
            <p:cNvSpPr/>
            <p:nvPr/>
          </p:nvSpPr>
          <p:spPr>
            <a:xfrm>
              <a:off x="4373394" y="2845873"/>
              <a:ext cx="1061361" cy="369332"/>
            </a:xfrm>
            <a:prstGeom prst="rect">
              <a:avLst/>
            </a:prstGeom>
          </p:spPr>
          <p:txBody>
            <a:bodyPr wrap="none">
              <a:spAutoFit/>
            </a:bodyPr>
            <a:lstStyle/>
            <a:p>
              <a:r>
                <a:rPr lang="en-GB" sz="1800" kern="0" dirty="0" smtClean="0">
                  <a:solidFill>
                    <a:srgbClr val="0F5494"/>
                  </a:solidFill>
                  <a:latin typeface="Verdana" charset="0"/>
                  <a:ea typeface="ＭＳ Ｐゴシック" charset="0"/>
                  <a:cs typeface="Arial" charset="0"/>
                </a:rPr>
                <a:t>106 M</a:t>
              </a:r>
              <a:r>
                <a:rPr lang="en-GB" sz="1800" kern="0" dirty="0">
                  <a:solidFill>
                    <a:srgbClr val="0F5494"/>
                  </a:solidFill>
                  <a:latin typeface="Verdana" charset="0"/>
                  <a:ea typeface="ＭＳ Ｐゴシック" charset="0"/>
                  <a:cs typeface="Arial" charset="0"/>
                </a:rPr>
                <a:t>€</a:t>
              </a:r>
              <a:endParaRPr lang="en-GB" sz="1100" b="0" dirty="0">
                <a:solidFill>
                  <a:srgbClr val="0F5494"/>
                </a:solidFill>
                <a:latin typeface="Verdana" charset="0"/>
                <a:ea typeface="ＭＳ Ｐゴシック" charset="0"/>
                <a:cs typeface="Arial" charset="0"/>
              </a:endParaRPr>
            </a:p>
          </p:txBody>
        </p:sp>
        <p:sp>
          <p:nvSpPr>
            <p:cNvPr id="110" name="Rectangle 109"/>
            <p:cNvSpPr/>
            <p:nvPr/>
          </p:nvSpPr>
          <p:spPr>
            <a:xfrm>
              <a:off x="1706987" y="2230320"/>
              <a:ext cx="5676439" cy="400110"/>
            </a:xfrm>
            <a:prstGeom prst="rect">
              <a:avLst/>
            </a:prstGeom>
          </p:spPr>
          <p:txBody>
            <a:bodyPr wrap="square">
              <a:spAutoFit/>
            </a:bodyPr>
            <a:lstStyle/>
            <a:p>
              <a:pPr algn="ctr"/>
              <a:r>
                <a:rPr lang="en-GB" sz="2000" kern="0" dirty="0">
                  <a:solidFill>
                    <a:schemeClr val="tx1"/>
                  </a:solidFill>
                  <a:latin typeface="Verdana" charset="0"/>
                  <a:ea typeface="ＭＳ Ｐゴシック" charset="0"/>
                  <a:cs typeface="Arial" charset="0"/>
                </a:rPr>
                <a:t>r</a:t>
              </a:r>
              <a:r>
                <a:rPr lang="en-GB" sz="2000" kern="0" dirty="0" smtClean="0">
                  <a:solidFill>
                    <a:schemeClr val="tx1"/>
                  </a:solidFill>
                  <a:latin typeface="Verdana" charset="0"/>
                  <a:ea typeface="ＭＳ Ｐゴシック" charset="0"/>
                  <a:cs typeface="Arial" charset="0"/>
                </a:rPr>
                <a:t>esearch </a:t>
              </a:r>
              <a:r>
                <a:rPr lang="en-GB" sz="2000" kern="0" dirty="0">
                  <a:solidFill>
                    <a:schemeClr val="tx1"/>
                  </a:solidFill>
                  <a:latin typeface="Verdana" charset="0"/>
                  <a:ea typeface="ＭＳ Ｐゴシック" charset="0"/>
                  <a:cs typeface="Arial" charset="0"/>
                </a:rPr>
                <a:t>and </a:t>
              </a:r>
              <a:r>
                <a:rPr lang="en-GB" sz="2000" kern="0" dirty="0" smtClean="0">
                  <a:solidFill>
                    <a:schemeClr val="tx1"/>
                  </a:solidFill>
                  <a:latin typeface="Verdana" charset="0"/>
                  <a:ea typeface="ＭＳ Ｐゴシック" charset="0"/>
                  <a:cs typeface="Arial" charset="0"/>
                </a:rPr>
                <a:t>innovation actions</a:t>
              </a:r>
              <a:endParaRPr lang="en-GB" sz="2000" kern="0" dirty="0">
                <a:solidFill>
                  <a:schemeClr val="tx1"/>
                </a:solidFill>
                <a:latin typeface="Verdana" charset="0"/>
                <a:ea typeface="ＭＳ Ｐゴシック" charset="0"/>
                <a:cs typeface="Arial" charset="0"/>
              </a:endParaRPr>
            </a:p>
          </p:txBody>
        </p:sp>
        <p:sp>
          <p:nvSpPr>
            <p:cNvPr id="111" name="Rectangle 110"/>
            <p:cNvSpPr/>
            <p:nvPr/>
          </p:nvSpPr>
          <p:spPr>
            <a:xfrm>
              <a:off x="5461699" y="2830506"/>
              <a:ext cx="3547659" cy="1631216"/>
            </a:xfrm>
            <a:prstGeom prst="rect">
              <a:avLst/>
            </a:prstGeom>
          </p:spPr>
          <p:txBody>
            <a:bodyPr wrap="square">
              <a:spAutoFit/>
            </a:bodyPr>
            <a:lstStyle/>
            <a:p>
              <a:pPr marL="177800" indent="-177800">
                <a:buFont typeface="Wingdings" panose="05000000000000000000" pitchFamily="2" charset="2"/>
                <a:buChar char="§"/>
              </a:pPr>
              <a:r>
                <a:rPr lang="en-GB" sz="2000" b="0" kern="0" dirty="0" smtClean="0">
                  <a:solidFill>
                    <a:srgbClr val="0000FF"/>
                  </a:solidFill>
                  <a:latin typeface="Verdana" charset="0"/>
                  <a:ea typeface="ＭＳ Ｐゴシック" charset="0"/>
                  <a:cs typeface="Arial" charset="0"/>
                </a:rPr>
                <a:t>Optical </a:t>
              </a:r>
              <a:r>
                <a:rPr lang="en-GB" sz="2000" b="0" kern="0" dirty="0">
                  <a:solidFill>
                    <a:srgbClr val="0000FF"/>
                  </a:solidFill>
                  <a:latin typeface="Verdana" charset="0"/>
                  <a:ea typeface="ＭＳ Ｐゴシック" charset="0"/>
                  <a:cs typeface="Arial" charset="0"/>
                </a:rPr>
                <a:t>Core</a:t>
              </a:r>
            </a:p>
            <a:p>
              <a:pPr marL="177800" indent="-177800">
                <a:buFont typeface="Wingdings" panose="05000000000000000000" pitchFamily="2" charset="2"/>
                <a:buChar char="§"/>
              </a:pPr>
              <a:r>
                <a:rPr lang="en-GB" sz="2000" b="0" kern="0" dirty="0">
                  <a:solidFill>
                    <a:srgbClr val="0000FF"/>
                  </a:solidFill>
                  <a:latin typeface="Verdana" charset="0"/>
                  <a:ea typeface="ＭＳ Ｐゴシック" charset="0"/>
                  <a:cs typeface="Arial" charset="0"/>
                </a:rPr>
                <a:t>SDN/NFV, architecture, net </a:t>
              </a:r>
              <a:r>
                <a:rPr lang="en-GB" sz="2000" b="0" kern="0" dirty="0" err="1">
                  <a:solidFill>
                    <a:srgbClr val="0000FF"/>
                  </a:solidFill>
                  <a:latin typeface="Verdana" charset="0"/>
                  <a:ea typeface="ＭＳ Ｐゴシック" charset="0"/>
                  <a:cs typeface="Arial" charset="0"/>
                </a:rPr>
                <a:t>mgt</a:t>
              </a:r>
              <a:r>
                <a:rPr lang="en-GB" sz="2000" b="0" kern="0" dirty="0">
                  <a:solidFill>
                    <a:srgbClr val="0000FF"/>
                  </a:solidFill>
                  <a:latin typeface="Verdana" charset="0"/>
                  <a:ea typeface="ＭＳ Ｐゴシック" charset="0"/>
                  <a:cs typeface="Arial" charset="0"/>
                </a:rPr>
                <a:t>; </a:t>
              </a:r>
              <a:endParaRPr lang="en-GB" sz="2000" b="0" kern="0" dirty="0" smtClean="0">
                <a:solidFill>
                  <a:srgbClr val="0000FF"/>
                </a:solidFill>
                <a:latin typeface="Verdana" charset="0"/>
                <a:ea typeface="ＭＳ Ｐゴシック" charset="0"/>
                <a:cs typeface="Arial" charset="0"/>
              </a:endParaRPr>
            </a:p>
            <a:p>
              <a:pPr marL="177800" indent="-177800">
                <a:buFont typeface="Wingdings" panose="05000000000000000000" pitchFamily="2" charset="2"/>
                <a:buChar char="§"/>
              </a:pPr>
              <a:r>
                <a:rPr lang="en-GB" sz="2000" b="0" kern="0" dirty="0" smtClean="0">
                  <a:solidFill>
                    <a:srgbClr val="0000FF"/>
                  </a:solidFill>
                  <a:latin typeface="Verdana" charset="0"/>
                  <a:ea typeface="ＭＳ Ｐゴシック" charset="0"/>
                  <a:cs typeface="Arial" charset="0"/>
                </a:rPr>
                <a:t>R&amp;I access </a:t>
              </a:r>
              <a:r>
                <a:rPr lang="en-GB" sz="2000" b="0" kern="0" dirty="0">
                  <a:solidFill>
                    <a:srgbClr val="0000FF"/>
                  </a:solidFill>
                  <a:latin typeface="Verdana" charset="0"/>
                  <a:ea typeface="ＭＳ Ｐゴシック" charset="0"/>
                  <a:cs typeface="Arial" charset="0"/>
                </a:rPr>
                <a:t>nets (Taiwan)</a:t>
              </a:r>
            </a:p>
            <a:p>
              <a:pPr marL="177800" indent="-177800">
                <a:buFont typeface="Wingdings" panose="05000000000000000000" pitchFamily="2" charset="2"/>
                <a:buChar char="§"/>
              </a:pPr>
              <a:endParaRPr lang="en-GB" sz="2000" b="0" kern="0" dirty="0">
                <a:solidFill>
                  <a:srgbClr val="0F5494"/>
                </a:solidFill>
                <a:latin typeface="Verdana" charset="0"/>
                <a:ea typeface="ＭＳ Ｐゴシック" charset="0"/>
                <a:cs typeface="Arial" charset="0"/>
              </a:endParaRPr>
            </a:p>
          </p:txBody>
        </p:sp>
      </p:grpSp>
      <p:sp>
        <p:nvSpPr>
          <p:cNvPr id="51" name="Rectangle 2"/>
          <p:cNvSpPr txBox="1">
            <a:spLocks noChangeArrowheads="1"/>
          </p:cNvSpPr>
          <p:nvPr/>
        </p:nvSpPr>
        <p:spPr bwMode="auto">
          <a:xfrm>
            <a:off x="598488" y="6176917"/>
            <a:ext cx="82296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1588" indent="0" algn="ctr" eaLnBrk="1" hangingPunct="1"/>
            <a:r>
              <a:rPr lang="en-US" sz="2600" dirty="0" smtClean="0">
                <a:solidFill>
                  <a:srgbClr val="FF0000"/>
                </a:solidFill>
              </a:rPr>
              <a:t>Keys: Verticals, experiments, demos</a:t>
            </a:r>
            <a:endParaRPr lang="en-GB" sz="2600" dirty="0" smtClean="0">
              <a:solidFill>
                <a:srgbClr val="FF0000"/>
              </a:solidFill>
            </a:endParaRPr>
          </a:p>
        </p:txBody>
      </p:sp>
    </p:spTree>
    <p:extLst>
      <p:ext uri="{BB962C8B-B14F-4D97-AF65-F5344CB8AC3E}">
        <p14:creationId xmlns:p14="http://schemas.microsoft.com/office/powerpoint/2010/main" val="1747238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8"/>
                                        </p:tgtEl>
                                        <p:attrNameLst>
                                          <p:attrName>style.visibility</p:attrName>
                                        </p:attrNameLst>
                                      </p:cBhvr>
                                      <p:to>
                                        <p:strVal val="visible"/>
                                      </p:to>
                                    </p:set>
                                    <p:animEffect transition="in" filter="fade">
                                      <p:cBhvr>
                                        <p:cTn id="7" dur="3000"/>
                                        <p:tgtEl>
                                          <p:spTgt spid="228"/>
                                        </p:tgtEl>
                                      </p:cBhvr>
                                    </p:animEffect>
                                  </p:childTnLst>
                                </p:cTn>
                              </p:par>
                              <p:par>
                                <p:cTn id="8" presetID="10" presetClass="entr" presetSubtype="0" fill="hold" nodeType="withEffect">
                                  <p:stCondLst>
                                    <p:cond delay="0"/>
                                  </p:stCondLst>
                                  <p:childTnLst>
                                    <p:set>
                                      <p:cBhvr>
                                        <p:cTn id="9" dur="1" fill="hold">
                                          <p:stCondLst>
                                            <p:cond delay="0"/>
                                          </p:stCondLst>
                                        </p:cTn>
                                        <p:tgtEl>
                                          <p:spTgt spid="264"/>
                                        </p:tgtEl>
                                        <p:attrNameLst>
                                          <p:attrName>style.visibility</p:attrName>
                                        </p:attrNameLst>
                                      </p:cBhvr>
                                      <p:to>
                                        <p:strVal val="visible"/>
                                      </p:to>
                                    </p:set>
                                    <p:animEffect transition="in" filter="fade">
                                      <p:cBhvr>
                                        <p:cTn id="10" dur="3000"/>
                                        <p:tgtEl>
                                          <p:spTgt spid="26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30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263"/>
                                        </p:tgtEl>
                                        <p:attrNameLst>
                                          <p:attrName>style.visibility</p:attrName>
                                        </p:attrNameLst>
                                      </p:cBhvr>
                                      <p:to>
                                        <p:strVal val="visible"/>
                                      </p:to>
                                    </p:set>
                                    <p:animEffect transition="in" filter="fade">
                                      <p:cBhvr>
                                        <p:cTn id="16" dur="3000"/>
                                        <p:tgtEl>
                                          <p:spTgt spid="263"/>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30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3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3000"/>
                                        <p:tgtEl>
                                          <p:spTgt spid="228"/>
                                        </p:tgtEl>
                                      </p:cBhvr>
                                    </p:animEffect>
                                    <p:set>
                                      <p:cBhvr>
                                        <p:cTn id="27" dur="1" fill="hold">
                                          <p:stCondLst>
                                            <p:cond delay="2999"/>
                                          </p:stCondLst>
                                        </p:cTn>
                                        <p:tgtEl>
                                          <p:spTgt spid="228"/>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3000"/>
                                        <p:tgtEl>
                                          <p:spTgt spid="264"/>
                                        </p:tgtEl>
                                      </p:cBhvr>
                                    </p:animEffect>
                                    <p:set>
                                      <p:cBhvr>
                                        <p:cTn id="30" dur="1" fill="hold">
                                          <p:stCondLst>
                                            <p:cond delay="2999"/>
                                          </p:stCondLst>
                                        </p:cTn>
                                        <p:tgtEl>
                                          <p:spTgt spid="264"/>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3000"/>
                                        <p:tgtEl>
                                          <p:spTgt spid="5"/>
                                        </p:tgtEl>
                                      </p:cBhvr>
                                    </p:animEffect>
                                    <p:set>
                                      <p:cBhvr>
                                        <p:cTn id="33" dur="1" fill="hold">
                                          <p:stCondLst>
                                            <p:cond delay="2999"/>
                                          </p:stCondLst>
                                        </p:cTn>
                                        <p:tgtEl>
                                          <p:spTgt spid="5"/>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3000"/>
                                        <p:tgtEl>
                                          <p:spTgt spid="263"/>
                                        </p:tgtEl>
                                      </p:cBhvr>
                                    </p:animEffect>
                                    <p:set>
                                      <p:cBhvr>
                                        <p:cTn id="36" dur="1" fill="hold">
                                          <p:stCondLst>
                                            <p:cond delay="2999"/>
                                          </p:stCondLst>
                                        </p:cTn>
                                        <p:tgtEl>
                                          <p:spTgt spid="263"/>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3000"/>
                                        <p:tgtEl>
                                          <p:spTgt spid="16"/>
                                        </p:tgtEl>
                                      </p:cBhvr>
                                    </p:animEffect>
                                    <p:set>
                                      <p:cBhvr>
                                        <p:cTn id="39" dur="1" fill="hold">
                                          <p:stCondLst>
                                            <p:cond delay="2999"/>
                                          </p:stCondLst>
                                        </p:cTn>
                                        <p:tgtEl>
                                          <p:spTgt spid="16"/>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3000"/>
                                        <p:tgtEl>
                                          <p:spTgt spid="17"/>
                                        </p:tgtEl>
                                      </p:cBhvr>
                                    </p:animEffect>
                                    <p:set>
                                      <p:cBhvr>
                                        <p:cTn id="42" dur="1" fill="hold">
                                          <p:stCondLst>
                                            <p:cond delay="29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txBox="1">
            <a:spLocks/>
          </p:cNvSpPr>
          <p:nvPr/>
        </p:nvSpPr>
        <p:spPr>
          <a:xfrm>
            <a:off x="1138766" y="1196752"/>
            <a:ext cx="7860447" cy="4608512"/>
          </a:xfrm>
          <a:prstGeom prst="rect">
            <a:avLst/>
          </a:prstGeom>
        </p:spPr>
        <p:txBody>
          <a:bodyPr/>
          <a:lstStyle>
            <a:lvl1pPr marL="457200" indent="-457200" algn="l" defTabSz="914400" rtl="0" eaLnBrk="1" latinLnBrk="0" hangingPunct="1">
              <a:spcBef>
                <a:spcPct val="20000"/>
              </a:spcBef>
              <a:buFont typeface="Arial" panose="020B0604020202020204" pitchFamily="34" charset="0"/>
              <a:buChar char="•"/>
              <a:defRPr sz="2400" kern="1200">
                <a:solidFill>
                  <a:schemeClr val="accent5"/>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55600" indent="-355600" fontAlgn="auto">
              <a:spcBef>
                <a:spcPts val="600"/>
              </a:spcBef>
              <a:spcAft>
                <a:spcPts val="0"/>
              </a:spcAft>
            </a:pPr>
            <a:r>
              <a:rPr lang="en-GB" sz="2000" b="0" dirty="0" smtClean="0">
                <a:solidFill>
                  <a:srgbClr val="1F497D">
                    <a:lumMod val="75000"/>
                  </a:srgbClr>
                </a:solidFill>
              </a:rPr>
              <a:t>5G is a global activity with high momentum</a:t>
            </a:r>
          </a:p>
          <a:p>
            <a:pPr marL="355600" indent="-355600" fontAlgn="auto">
              <a:spcBef>
                <a:spcPts val="600"/>
              </a:spcBef>
              <a:spcAft>
                <a:spcPts val="0"/>
              </a:spcAft>
            </a:pPr>
            <a:r>
              <a:rPr lang="en-GB" sz="2000" b="0" dirty="0" smtClean="0">
                <a:solidFill>
                  <a:srgbClr val="1F497D">
                    <a:lumMod val="75000"/>
                  </a:srgbClr>
                </a:solidFill>
              </a:rPr>
              <a:t>ITU-R developed a vision recommendation on IMT-2020 and beyond</a:t>
            </a:r>
          </a:p>
          <a:p>
            <a:pPr marL="355600" indent="-355600" fontAlgn="auto">
              <a:spcBef>
                <a:spcPts val="600"/>
              </a:spcBef>
              <a:spcAft>
                <a:spcPts val="0"/>
              </a:spcAft>
            </a:pPr>
            <a:r>
              <a:rPr lang="en-GB" sz="2000" b="0" dirty="0" smtClean="0">
                <a:solidFill>
                  <a:srgbClr val="1F497D">
                    <a:lumMod val="75000"/>
                  </a:srgbClr>
                </a:solidFill>
              </a:rPr>
              <a:t>5G PPP vision is complementary to other documents</a:t>
            </a:r>
          </a:p>
          <a:p>
            <a:pPr marL="355600" indent="-355600" fontAlgn="auto">
              <a:spcBef>
                <a:spcPts val="600"/>
              </a:spcBef>
              <a:spcAft>
                <a:spcPts val="0"/>
              </a:spcAft>
            </a:pPr>
            <a:r>
              <a:rPr lang="en-GB" sz="2000" b="0" dirty="0" smtClean="0">
                <a:solidFill>
                  <a:srgbClr val="1F497D">
                    <a:lumMod val="75000"/>
                  </a:srgbClr>
                </a:solidFill>
              </a:rPr>
              <a:t>5G PPP project portfolio addresses all major building blocks of 5G systems</a:t>
            </a:r>
          </a:p>
          <a:p>
            <a:pPr marL="355600" indent="-355600" fontAlgn="auto">
              <a:spcBef>
                <a:spcPts val="600"/>
              </a:spcBef>
              <a:spcAft>
                <a:spcPts val="0"/>
              </a:spcAft>
            </a:pPr>
            <a:r>
              <a:rPr lang="en-GB" sz="2000" b="0" dirty="0" smtClean="0">
                <a:solidFill>
                  <a:srgbClr val="1F497D">
                    <a:lumMod val="75000"/>
                  </a:srgbClr>
                </a:solidFill>
              </a:rPr>
              <a:t>Close cooperation with vertical sectors initiated</a:t>
            </a:r>
          </a:p>
          <a:p>
            <a:pPr marL="355600" indent="-355600" fontAlgn="auto">
              <a:spcBef>
                <a:spcPts val="600"/>
              </a:spcBef>
              <a:spcAft>
                <a:spcPts val="0"/>
              </a:spcAft>
            </a:pPr>
            <a:r>
              <a:rPr lang="en-GB" sz="2000" b="0" dirty="0" smtClean="0">
                <a:solidFill>
                  <a:srgbClr val="1F497D">
                    <a:lumMod val="75000"/>
                  </a:srgbClr>
                </a:solidFill>
              </a:rPr>
              <a:t>Different vertical use cases have different</a:t>
            </a:r>
          </a:p>
          <a:p>
            <a:pPr marL="742950" lvl="1" indent="-285750" algn="l" fontAlgn="auto">
              <a:spcBef>
                <a:spcPts val="0"/>
              </a:spcBef>
              <a:spcAft>
                <a:spcPts val="0"/>
              </a:spcAft>
              <a:buFont typeface="Arial" panose="020B0604020202020204" pitchFamily="34" charset="0"/>
              <a:buChar char="–"/>
            </a:pPr>
            <a:r>
              <a:rPr lang="en-GB" sz="1800" b="0" dirty="0" smtClean="0">
                <a:solidFill>
                  <a:srgbClr val="002060"/>
                </a:solidFill>
              </a:rPr>
              <a:t>needs and</a:t>
            </a:r>
          </a:p>
          <a:p>
            <a:pPr marL="742950" lvl="1" indent="-285750" algn="l" fontAlgn="auto">
              <a:spcBef>
                <a:spcPts val="0"/>
              </a:spcBef>
              <a:spcAft>
                <a:spcPts val="0"/>
              </a:spcAft>
              <a:buFont typeface="Arial" panose="020B0604020202020204" pitchFamily="34" charset="0"/>
              <a:buChar char="–"/>
            </a:pPr>
            <a:r>
              <a:rPr lang="en-GB" sz="1800" b="0" dirty="0" smtClean="0">
                <a:solidFill>
                  <a:srgbClr val="002060"/>
                </a:solidFill>
              </a:rPr>
              <a:t>technical requirements on 5G systems</a:t>
            </a:r>
          </a:p>
          <a:p>
            <a:pPr marL="742950" lvl="1" indent="-285750" algn="l" fontAlgn="auto">
              <a:spcBef>
                <a:spcPts val="0"/>
              </a:spcBef>
              <a:spcAft>
                <a:spcPts val="0"/>
              </a:spcAft>
              <a:buFont typeface="Arial" panose="020B0604020202020204" pitchFamily="34" charset="0"/>
              <a:buChar char="–"/>
            </a:pPr>
            <a:r>
              <a:rPr lang="en-GB" sz="1800" b="0" dirty="0" smtClean="0">
                <a:solidFill>
                  <a:srgbClr val="002060"/>
                </a:solidFill>
              </a:rPr>
              <a:t>high flexibility required</a:t>
            </a:r>
          </a:p>
          <a:p>
            <a:pPr marL="355600" indent="-355600" fontAlgn="auto">
              <a:spcBef>
                <a:spcPts val="600"/>
              </a:spcBef>
              <a:spcAft>
                <a:spcPts val="0"/>
              </a:spcAft>
            </a:pPr>
            <a:r>
              <a:rPr lang="en-GB" sz="2000" b="0" dirty="0" smtClean="0">
                <a:solidFill>
                  <a:srgbClr val="1F497D">
                    <a:lumMod val="75000"/>
                  </a:srgbClr>
                </a:solidFill>
              </a:rPr>
              <a:t>5G PPP time plan in line with global activities on standardisation and regulatory activities</a:t>
            </a:r>
          </a:p>
          <a:p>
            <a:pPr marL="355600" indent="-355600" fontAlgn="auto">
              <a:spcBef>
                <a:spcPts val="600"/>
              </a:spcBef>
              <a:spcAft>
                <a:spcPts val="0"/>
              </a:spcAft>
            </a:pPr>
            <a:r>
              <a:rPr lang="en-GB" sz="2000" b="0" dirty="0" smtClean="0">
                <a:solidFill>
                  <a:srgbClr val="1F497D">
                    <a:lumMod val="75000"/>
                  </a:srgbClr>
                </a:solidFill>
              </a:rPr>
              <a:t>Horizon 2020 5G PPP Call 2 under preparation</a:t>
            </a:r>
          </a:p>
          <a:p>
            <a:pPr marL="355600" indent="-355600" fontAlgn="auto">
              <a:spcBef>
                <a:spcPts val="600"/>
              </a:spcBef>
              <a:spcAft>
                <a:spcPts val="0"/>
              </a:spcAft>
            </a:pPr>
            <a:r>
              <a:rPr lang="en-GB" sz="2000" b="0" dirty="0" smtClean="0">
                <a:solidFill>
                  <a:srgbClr val="1F497D">
                    <a:lumMod val="75000"/>
                  </a:srgbClr>
                </a:solidFill>
              </a:rPr>
              <a:t>Horizon 2020 is open for international participation</a:t>
            </a:r>
          </a:p>
        </p:txBody>
      </p:sp>
      <p:sp>
        <p:nvSpPr>
          <p:cNvPr id="5" name="Espace réservé du numéro de diapositive 4"/>
          <p:cNvSpPr>
            <a:spLocks noGrp="1"/>
          </p:cNvSpPr>
          <p:nvPr>
            <p:ph type="sldNum" sz="quarter" idx="4294967295"/>
          </p:nvPr>
        </p:nvSpPr>
        <p:spPr>
          <a:xfrm>
            <a:off x="6553200" y="6356350"/>
            <a:ext cx="2133600" cy="365125"/>
          </a:xfrm>
        </p:spPr>
        <p:txBody>
          <a:bodyPr/>
          <a:lstStyle/>
          <a:p>
            <a:fld id="{C43BAD7C-254B-4E94-9BA8-FDC282365B5B}" type="slidenum">
              <a:rPr lang="en-GB" smtClean="0">
                <a:solidFill>
                  <a:prstClr val="black">
                    <a:tint val="75000"/>
                  </a:prstClr>
                </a:solidFill>
              </a:rPr>
              <a:pPr/>
              <a:t>19</a:t>
            </a:fld>
            <a:endParaRPr lang="en-GB" dirty="0">
              <a:solidFill>
                <a:prstClr val="black">
                  <a:tint val="75000"/>
                </a:prstClr>
              </a:solidFill>
            </a:endParaRPr>
          </a:p>
        </p:txBody>
      </p:sp>
      <p:sp>
        <p:nvSpPr>
          <p:cNvPr id="6" name="Espace réservé du pied de page 5"/>
          <p:cNvSpPr>
            <a:spLocks noGrp="1"/>
          </p:cNvSpPr>
          <p:nvPr>
            <p:ph type="ftr" sz="quarter" idx="4294967295"/>
          </p:nvPr>
        </p:nvSpPr>
        <p:spPr>
          <a:xfrm>
            <a:off x="3124200" y="6356350"/>
            <a:ext cx="2895600" cy="365125"/>
          </a:xfrm>
        </p:spPr>
        <p:txBody>
          <a:bodyPr/>
          <a:lstStyle/>
          <a:p>
            <a:endParaRPr lang="en-GB" dirty="0">
              <a:solidFill>
                <a:prstClr val="black">
                  <a:tint val="75000"/>
                </a:prstClr>
              </a:solidFill>
            </a:endParaRPr>
          </a:p>
        </p:txBody>
      </p:sp>
      <p:sp>
        <p:nvSpPr>
          <p:cNvPr id="13" name="Round Single Corner Rectangle 12"/>
          <p:cNvSpPr/>
          <p:nvPr/>
        </p:nvSpPr>
        <p:spPr>
          <a:xfrm>
            <a:off x="1315953" y="5949280"/>
            <a:ext cx="7648536" cy="495341"/>
          </a:xfrm>
          <a:prstGeom prst="round1Rect">
            <a:avLst>
              <a:gd name="adj" fmla="val 43312"/>
            </a:avLst>
          </a:prstGeom>
          <a:noFill/>
          <a:ln>
            <a:noFill/>
          </a:ln>
          <a:effectLst/>
        </p:spPr>
        <p:style>
          <a:lnRef idx="1">
            <a:schemeClr val="accent1"/>
          </a:lnRef>
          <a:fillRef idx="3">
            <a:schemeClr val="accent1"/>
          </a:fillRef>
          <a:effectRef idx="2">
            <a:schemeClr val="accent1"/>
          </a:effectRef>
          <a:fontRef idx="minor">
            <a:schemeClr val="lt1"/>
          </a:fontRef>
        </p:style>
        <p:txBody>
          <a:bodyPr lIns="72557" tIns="71414" rIns="72557" bIns="36279" rtlCol="0" anchor="t" anchorCtr="0"/>
          <a:lstStyle/>
          <a:p>
            <a:pPr fontAlgn="auto">
              <a:spcBef>
                <a:spcPts val="0"/>
              </a:spcBef>
              <a:spcAft>
                <a:spcPts val="0"/>
              </a:spcAft>
            </a:pPr>
            <a:r>
              <a:rPr lang="en-GB" sz="1600" b="0" dirty="0" smtClean="0">
                <a:solidFill>
                  <a:srgbClr val="1F497D">
                    <a:lumMod val="75000"/>
                  </a:srgbClr>
                </a:solidFill>
              </a:rPr>
              <a:t>Acknowledgement: The author would like to thank his colleagues for their contributions.</a:t>
            </a:r>
          </a:p>
        </p:txBody>
      </p:sp>
      <p:sp>
        <p:nvSpPr>
          <p:cNvPr id="9" name="Titre 6"/>
          <p:cNvSpPr>
            <a:spLocks noGrp="1"/>
          </p:cNvSpPr>
          <p:nvPr>
            <p:ph type="ctrTitle"/>
          </p:nvPr>
        </p:nvSpPr>
        <p:spPr>
          <a:xfrm>
            <a:off x="1187624" y="260648"/>
            <a:ext cx="7056784" cy="792088"/>
          </a:xfrm>
          <a:ln>
            <a:solidFill>
              <a:srgbClr val="002060"/>
            </a:solidFill>
          </a:ln>
        </p:spPr>
        <p:txBody>
          <a:bodyPr/>
          <a:lstStyle/>
          <a:p>
            <a:pPr algn="ctr"/>
            <a:r>
              <a:rPr lang="en-GB" sz="2600" noProof="1" smtClean="0">
                <a:solidFill>
                  <a:srgbClr val="002060"/>
                </a:solidFill>
              </a:rPr>
              <a:t>Conclusions</a:t>
            </a:r>
            <a:endParaRPr lang="en-GB" sz="2600" dirty="0">
              <a:solidFill>
                <a:srgbClr val="002060"/>
              </a:solidFill>
            </a:endParaRPr>
          </a:p>
        </p:txBody>
      </p:sp>
      <p:sp>
        <p:nvSpPr>
          <p:cNvPr id="10" name="TextBox 19"/>
          <p:cNvSpPr txBox="1">
            <a:spLocks noChangeArrowheads="1"/>
          </p:cNvSpPr>
          <p:nvPr/>
        </p:nvSpPr>
        <p:spPr bwMode="auto">
          <a:xfrm>
            <a:off x="1458965" y="6580837"/>
            <a:ext cx="2127392" cy="232539"/>
          </a:xfrm>
          <a:prstGeom prst="rect">
            <a:avLst/>
          </a:prstGeom>
          <a:noFill/>
          <a:ln w="9525">
            <a:noFill/>
            <a:miter lim="800000"/>
            <a:headEnd/>
            <a:tailEnd/>
          </a:ln>
        </p:spPr>
        <p:txBody>
          <a:bodyPr wrap="none" lIns="77890" tIns="38945" rIns="77890" bIns="38945">
            <a:spAutoFit/>
          </a:bodyPr>
          <a:lstStyle/>
          <a:p>
            <a:pPr fontAlgn="auto">
              <a:spcBef>
                <a:spcPts val="0"/>
              </a:spcBef>
              <a:spcAft>
                <a:spcPts val="0"/>
              </a:spcAft>
            </a:pPr>
            <a:r>
              <a:rPr lang="en-GB" sz="1000" b="0" dirty="0" smtClean="0">
                <a:solidFill>
                  <a:srgbClr val="002060"/>
                </a:solidFill>
                <a:latin typeface="Calibri"/>
              </a:rPr>
              <a:t>Source: 5G Infrastructure Association.</a:t>
            </a:r>
            <a:endParaRPr lang="en-GB" sz="1000" b="0" dirty="0">
              <a:solidFill>
                <a:srgbClr val="002060"/>
              </a:solidFill>
              <a:latin typeface="Calibri"/>
            </a:endParaRPr>
          </a:p>
        </p:txBody>
      </p:sp>
      <p:sp>
        <p:nvSpPr>
          <p:cNvPr id="11" name="Espace réservé de la date 3"/>
          <p:cNvSpPr txBox="1">
            <a:spLocks/>
          </p:cNvSpPr>
          <p:nvPr/>
        </p:nvSpPr>
        <p:spPr>
          <a:xfrm>
            <a:off x="1187624" y="6381328"/>
            <a:ext cx="2133600" cy="365125"/>
          </a:xfrm>
          <a:prstGeom prst="rect">
            <a:avLst/>
          </a:prstGeom>
        </p:spPr>
        <p:txBody>
          <a:bodyPr vert="horz" lIns="91440" tIns="45720" rIns="91440" bIns="45720" rtlCol="0" anchor="ctr"/>
          <a:lstStyle/>
          <a:p>
            <a:pPr fontAlgn="auto">
              <a:spcBef>
                <a:spcPts val="0"/>
              </a:spcBef>
              <a:spcAft>
                <a:spcPts val="0"/>
              </a:spcAft>
              <a:defRPr/>
            </a:pPr>
            <a:fld id="{3A2457D5-21A3-4FB2-AB80-9404183B7CCC}" type="datetime1">
              <a:rPr lang="en-GB" sz="1200" b="0" smtClean="0">
                <a:solidFill>
                  <a:prstClr val="black">
                    <a:tint val="75000"/>
                  </a:prstClr>
                </a:solidFill>
                <a:latin typeface="Calibri"/>
              </a:rPr>
              <a:pPr fontAlgn="auto">
                <a:spcBef>
                  <a:spcPts val="0"/>
                </a:spcBef>
                <a:spcAft>
                  <a:spcPts val="0"/>
                </a:spcAft>
                <a:defRPr/>
              </a:pPr>
              <a:t>25/10/2016</a:t>
            </a:fld>
            <a:endParaRPr lang="en-GB" sz="1200" b="0" dirty="0">
              <a:solidFill>
                <a:prstClr val="black">
                  <a:tint val="75000"/>
                </a:prstClr>
              </a:solidFill>
              <a:latin typeface="Calibri"/>
            </a:endParaRPr>
          </a:p>
        </p:txBody>
      </p:sp>
      <p:grpSp>
        <p:nvGrpSpPr>
          <p:cNvPr id="14" name="Group 13"/>
          <p:cNvGrpSpPr/>
          <p:nvPr/>
        </p:nvGrpSpPr>
        <p:grpSpPr>
          <a:xfrm>
            <a:off x="-36512" y="0"/>
            <a:ext cx="9144000" cy="6858000"/>
            <a:chOff x="24066" y="-15954"/>
            <a:chExt cx="9144000" cy="685800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66" y="-15954"/>
              <a:ext cx="9144000" cy="6858000"/>
            </a:xfrm>
            <a:prstGeom prst="rect">
              <a:avLst/>
            </a:prstGeom>
          </p:spPr>
        </p:pic>
        <p:grpSp>
          <p:nvGrpSpPr>
            <p:cNvPr id="8" name="Group 7"/>
            <p:cNvGrpSpPr/>
            <p:nvPr/>
          </p:nvGrpSpPr>
          <p:grpSpPr>
            <a:xfrm>
              <a:off x="953065" y="4806597"/>
              <a:ext cx="7237879" cy="1938992"/>
              <a:chOff x="953065" y="4806597"/>
              <a:chExt cx="7237879" cy="1938992"/>
            </a:xfrm>
          </p:grpSpPr>
          <p:grpSp>
            <p:nvGrpSpPr>
              <p:cNvPr id="7" name="Group 6"/>
              <p:cNvGrpSpPr/>
              <p:nvPr/>
            </p:nvGrpSpPr>
            <p:grpSpPr>
              <a:xfrm>
                <a:off x="953065" y="4806597"/>
                <a:ext cx="7237879" cy="1938992"/>
                <a:chOff x="380148" y="822350"/>
                <a:chExt cx="7237879" cy="1938992"/>
              </a:xfrm>
            </p:grpSpPr>
            <p:sp>
              <p:nvSpPr>
                <p:cNvPr id="4" name="TextBox 3"/>
                <p:cNvSpPr txBox="1"/>
                <p:nvPr/>
              </p:nvSpPr>
              <p:spPr>
                <a:xfrm>
                  <a:off x="380148" y="822350"/>
                  <a:ext cx="7237879" cy="1938992"/>
                </a:xfrm>
                <a:prstGeom prst="rect">
                  <a:avLst/>
                </a:prstGeom>
                <a:solidFill>
                  <a:schemeClr val="bg1"/>
                </a:solidFill>
                <a:ln w="28575">
                  <a:solidFill>
                    <a:srgbClr val="002060"/>
                  </a:solidFill>
                </a:ln>
              </p:spPr>
              <p:txBody>
                <a:bodyPr wrap="none" rtlCol="0">
                  <a:spAutoFit/>
                </a:bodyPr>
                <a:lstStyle/>
                <a:p>
                  <a:pPr algn="ctr" fontAlgn="auto">
                    <a:spcBef>
                      <a:spcPts val="0"/>
                    </a:spcBef>
                    <a:spcAft>
                      <a:spcPts val="0"/>
                    </a:spcAft>
                  </a:pPr>
                  <a:r>
                    <a:rPr lang="en-GB" sz="2800" b="0" dirty="0">
                      <a:solidFill>
                        <a:prstClr val="black"/>
                      </a:solidFill>
                      <a:latin typeface="Arial" panose="020B0604020202020204" pitchFamily="34" charset="0"/>
                      <a:cs typeface="Arial" panose="020B0604020202020204" pitchFamily="34" charset="0"/>
                    </a:rPr>
                    <a:t> </a:t>
                  </a:r>
                  <a:r>
                    <a:rPr lang="en-GB" sz="2800" b="0" dirty="0" smtClean="0">
                      <a:solidFill>
                        <a:prstClr val="black"/>
                      </a:solidFill>
                      <a:latin typeface="Arial" panose="020B0604020202020204" pitchFamily="34" charset="0"/>
                      <a:cs typeface="Arial" panose="020B0604020202020204" pitchFamily="34" charset="0"/>
                    </a:rPr>
                    <a:t>    is inviting you to the</a:t>
                  </a:r>
                </a:p>
                <a:p>
                  <a:pPr algn="ctr" fontAlgn="auto">
                    <a:spcBef>
                      <a:spcPts val="0"/>
                    </a:spcBef>
                    <a:spcAft>
                      <a:spcPts val="0"/>
                    </a:spcAft>
                  </a:pPr>
                  <a:r>
                    <a:rPr lang="en-GB" sz="2800" b="0" dirty="0" smtClean="0">
                      <a:solidFill>
                        <a:prstClr val="black"/>
                      </a:solidFill>
                      <a:latin typeface="Arial" panose="020B0604020202020204" pitchFamily="34" charset="0"/>
                      <a:cs typeface="Arial" panose="020B0604020202020204" pitchFamily="34" charset="0"/>
                    </a:rPr>
                    <a:t>5G Global event in Rome, Italy</a:t>
                  </a:r>
                </a:p>
                <a:p>
                  <a:pPr algn="ctr" fontAlgn="auto">
                    <a:spcBef>
                      <a:spcPts val="0"/>
                    </a:spcBef>
                    <a:spcAft>
                      <a:spcPts val="0"/>
                    </a:spcAft>
                  </a:pPr>
                  <a:r>
                    <a:rPr lang="en-GB" sz="2800" b="0" dirty="0" smtClean="0">
                      <a:solidFill>
                        <a:prstClr val="black"/>
                      </a:solidFill>
                      <a:latin typeface="Arial" panose="020B0604020202020204" pitchFamily="34" charset="0"/>
                      <a:cs typeface="Arial" panose="020B0604020202020204" pitchFamily="34" charset="0"/>
                    </a:rPr>
                    <a:t>on November 9 and 10, 2016</a:t>
                  </a:r>
                </a:p>
                <a:p>
                  <a:pPr algn="ctr" fontAlgn="auto">
                    <a:spcBef>
                      <a:spcPts val="0"/>
                    </a:spcBef>
                    <a:spcAft>
                      <a:spcPts val="0"/>
                    </a:spcAft>
                  </a:pPr>
                  <a:r>
                    <a:rPr lang="de-DE" sz="3600" b="0" dirty="0" smtClean="0">
                      <a:solidFill>
                        <a:prstClr val="black"/>
                      </a:solidFill>
                      <a:latin typeface="Arial" panose="020B0604020202020204" pitchFamily="34" charset="0"/>
                      <a:cs typeface="Arial" panose="020B0604020202020204" pitchFamily="34" charset="0"/>
                    </a:rPr>
                    <a:t>                                                       </a:t>
                  </a:r>
                  <a:endParaRPr lang="en-GB" sz="3600" b="0" dirty="0">
                    <a:solidFill>
                      <a:prstClr val="black"/>
                    </a:solidFill>
                    <a:latin typeface="Arial" panose="020B0604020202020204" pitchFamily="34" charset="0"/>
                    <a:cs typeface="Arial" panose="020B0604020202020204" pitchFamily="34" charset="0"/>
                  </a:endParaRP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4304" y="912143"/>
                  <a:ext cx="613480" cy="475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26" name="图片 5" descr="IMT-2020-VI-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6098629"/>
                <a:ext cx="1562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图片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4321" y="6099120"/>
                <a:ext cx="760412"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图片 3" descr="5G Foru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2689" y="6198526"/>
                <a:ext cx="1095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图片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92266" y="6154309"/>
                <a:ext cx="11239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http://www.4gamericas.org/files/7614/5504/7960/5G_Americas_logo.png"/>
              <p:cNvPicPr>
                <a:picLocks noChangeAspect="1" noChangeArrowheads="1"/>
              </p:cNvPicPr>
              <p:nvPr/>
            </p:nvPicPr>
            <p:blipFill>
              <a:blip r:embed="rId8" r:link="rId9" cstate="print">
                <a:extLst>
                  <a:ext uri="{28A0092B-C50C-407E-A947-70E740481C1C}">
                    <a14:useLocalDpi xmlns:a14="http://schemas.microsoft.com/office/drawing/2010/main" val="0"/>
                  </a:ext>
                </a:extLst>
              </a:blip>
              <a:srcRect/>
              <a:stretch>
                <a:fillRect/>
              </a:stretch>
            </p:blipFill>
            <p:spPr bwMode="auto">
              <a:xfrm>
                <a:off x="6732240" y="6065292"/>
                <a:ext cx="1154113"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33434003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dirty="0" smtClean="0">
                <a:solidFill>
                  <a:schemeClr val="tx1"/>
                </a:solidFill>
                <a:latin typeface="Calibri" charset="0"/>
                <a:ea typeface="Calibri" charset="0"/>
                <a:cs typeface="Calibri" charset="0"/>
              </a:rPr>
              <a:t>Two "EU Packages" in 2016</a:t>
            </a:r>
            <a:endParaRPr lang="en-GB" dirty="0"/>
          </a:p>
        </p:txBody>
      </p:sp>
      <p:sp>
        <p:nvSpPr>
          <p:cNvPr id="3" name="Content Placeholder 2"/>
          <p:cNvSpPr>
            <a:spLocks noGrp="1"/>
          </p:cNvSpPr>
          <p:nvPr>
            <p:ph idx="1"/>
          </p:nvPr>
        </p:nvSpPr>
        <p:spPr/>
        <p:txBody>
          <a:bodyPr/>
          <a:lstStyle/>
          <a:p>
            <a:pPr lvl="0"/>
            <a:r>
              <a:rPr lang="en-GB" dirty="0">
                <a:solidFill>
                  <a:schemeClr val="tx1"/>
                </a:solidFill>
                <a:ea typeface="Calibri" charset="0"/>
                <a:cs typeface="Calibri" charset="0"/>
              </a:rPr>
              <a:t>The DEI Package, 19 April 2016</a:t>
            </a:r>
          </a:p>
          <a:p>
            <a:pPr lvl="0"/>
            <a:r>
              <a:rPr lang="en-GB" dirty="0" smtClean="0">
                <a:solidFill>
                  <a:schemeClr val="tx1"/>
                </a:solidFill>
                <a:ea typeface="Calibri" charset="0"/>
                <a:cs typeface="Calibri" charset="0"/>
              </a:rPr>
              <a:t>Digitising </a:t>
            </a:r>
            <a:r>
              <a:rPr lang="en-GB" dirty="0">
                <a:solidFill>
                  <a:schemeClr val="tx1"/>
                </a:solidFill>
                <a:ea typeface="Calibri" charset="0"/>
                <a:cs typeface="Calibri" charset="0"/>
              </a:rPr>
              <a:t>European Industry  - Reaping the full benefits of a Digital Single </a:t>
            </a:r>
            <a:r>
              <a:rPr lang="en-GB" dirty="0" smtClean="0">
                <a:solidFill>
                  <a:schemeClr val="tx1"/>
                </a:solidFill>
                <a:ea typeface="Calibri" charset="0"/>
                <a:cs typeface="Calibri" charset="0"/>
              </a:rPr>
              <a:t>Market</a:t>
            </a:r>
          </a:p>
          <a:p>
            <a:pPr lvl="1" fontAlgn="auto">
              <a:spcBef>
                <a:spcPts val="0"/>
              </a:spcBef>
              <a:spcAft>
                <a:spcPts val="800"/>
              </a:spcAft>
            </a:pPr>
            <a:r>
              <a:rPr lang="en-GB" dirty="0">
                <a:solidFill>
                  <a:srgbClr val="FF0000"/>
                </a:solidFill>
                <a:ea typeface="Calibri" charset="0"/>
                <a:cs typeface="Calibri" charset="0"/>
              </a:rPr>
              <a:t>Staff Working Document on the Internet of Things</a:t>
            </a:r>
          </a:p>
          <a:p>
            <a:pPr fontAlgn="auto">
              <a:spcBef>
                <a:spcPts val="0"/>
              </a:spcBef>
              <a:spcAft>
                <a:spcPts val="800"/>
              </a:spcAft>
            </a:pPr>
            <a:r>
              <a:rPr lang="en-GB" sz="1800" dirty="0">
                <a:solidFill>
                  <a:schemeClr val="tx1"/>
                </a:solidFill>
                <a:ea typeface="Calibri" charset="0"/>
                <a:cs typeface="Calibri" charset="0"/>
              </a:rPr>
              <a:t>&gt;Advancing the Internet of Things in Europe</a:t>
            </a:r>
          </a:p>
          <a:p>
            <a:pPr lvl="0"/>
            <a:r>
              <a:rPr lang="en-GB" dirty="0" smtClean="0">
                <a:solidFill>
                  <a:schemeClr val="tx1"/>
                </a:solidFill>
                <a:ea typeface="Calibri" charset="0"/>
                <a:cs typeface="Calibri" charset="0"/>
              </a:rPr>
              <a:t>RIPE role in </a:t>
            </a:r>
            <a:r>
              <a:rPr lang="en-GB" dirty="0" err="1" smtClean="0">
                <a:solidFill>
                  <a:schemeClr val="tx1"/>
                </a:solidFill>
                <a:ea typeface="Calibri" charset="0"/>
                <a:cs typeface="Calibri" charset="0"/>
              </a:rPr>
              <a:t>IoT</a:t>
            </a:r>
            <a:r>
              <a:rPr lang="en-GB" dirty="0" smtClean="0">
                <a:solidFill>
                  <a:schemeClr val="tx1"/>
                </a:solidFill>
                <a:ea typeface="Calibri" charset="0"/>
                <a:cs typeface="Calibri" charset="0"/>
              </a:rPr>
              <a:t> numbering and addressing</a:t>
            </a:r>
            <a:endParaRPr lang="en-GB" dirty="0">
              <a:solidFill>
                <a:schemeClr val="tx1"/>
              </a:solidFill>
              <a:ea typeface="Calibri" charset="0"/>
              <a:cs typeface="Calibri" charset="0"/>
            </a:endParaRPr>
          </a:p>
          <a:p>
            <a:endParaRPr lang="en-GB" dirty="0" smtClean="0"/>
          </a:p>
          <a:p>
            <a:pPr lvl="0"/>
            <a:r>
              <a:rPr lang="en-US" altLang="en-US" dirty="0">
                <a:solidFill>
                  <a:schemeClr val="tx1"/>
                </a:solidFill>
              </a:rPr>
              <a:t>The "14 September package</a:t>
            </a:r>
            <a:r>
              <a:rPr lang="en-US" altLang="en-US" dirty="0" smtClean="0">
                <a:solidFill>
                  <a:schemeClr val="tx1"/>
                </a:solidFill>
              </a:rPr>
              <a:t>"</a:t>
            </a:r>
          </a:p>
          <a:p>
            <a:pPr lvl="1"/>
            <a:r>
              <a:rPr lang="en-GB" b="1" i="0" dirty="0">
                <a:solidFill>
                  <a:srgbClr val="FF0000"/>
                </a:solidFill>
                <a:effectLst>
                  <a:outerShdw blurRad="38100" dist="38100" dir="2700000" algn="tl">
                    <a:srgbClr val="000000">
                      <a:alpha val="43137"/>
                    </a:srgbClr>
                  </a:outerShdw>
                </a:effectLst>
              </a:rPr>
              <a:t>The 5G Action plan</a:t>
            </a:r>
            <a:endParaRPr lang="en-GB" dirty="0"/>
          </a:p>
        </p:txBody>
      </p:sp>
      <p:sp>
        <p:nvSpPr>
          <p:cNvPr id="4" name="Slide Number Placeholder 3"/>
          <p:cNvSpPr>
            <a:spLocks noGrp="1"/>
          </p:cNvSpPr>
          <p:nvPr>
            <p:ph type="sldNum" sz="quarter" idx="12"/>
          </p:nvPr>
        </p:nvSpPr>
        <p:spPr/>
        <p:txBody>
          <a:bodyPr/>
          <a:lstStyle/>
          <a:p>
            <a:pPr>
              <a:defRPr/>
            </a:pPr>
            <a:fld id="{620DFD00-1C0B-4A69-B73D-498B24101A1C}" type="slidenum">
              <a:rPr lang="en-GB" smtClean="0">
                <a:solidFill>
                  <a:srgbClr val="000000"/>
                </a:solidFill>
              </a:rPr>
              <a:pPr>
                <a:defRPr/>
              </a:pPr>
              <a:t>2</a:t>
            </a:fld>
            <a:endParaRPr lang="en-GB">
              <a:solidFill>
                <a:srgbClr val="000000"/>
              </a:solidFill>
            </a:endParaRPr>
          </a:p>
        </p:txBody>
      </p:sp>
    </p:spTree>
    <p:extLst>
      <p:ext uri="{BB962C8B-B14F-4D97-AF65-F5344CB8AC3E}">
        <p14:creationId xmlns:p14="http://schemas.microsoft.com/office/powerpoint/2010/main" val="1712036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789622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42628" y="1052736"/>
            <a:ext cx="8173788" cy="936625"/>
          </a:xfrm>
        </p:spPr>
        <p:txBody>
          <a:bodyPr/>
          <a:lstStyle/>
          <a:p>
            <a:r>
              <a:rPr lang="en-US" altLang="en-US" sz="2800" dirty="0" smtClean="0">
                <a:solidFill>
                  <a:schemeClr val="tx1"/>
                </a:solidFill>
              </a:rPr>
              <a:t> The "14 September package"</a:t>
            </a:r>
            <a:endParaRPr lang="en-US" altLang="en-US" sz="2800" dirty="0">
              <a:solidFill>
                <a:schemeClr val="tx1"/>
              </a:solidFill>
            </a:endParaRPr>
          </a:p>
        </p:txBody>
      </p:sp>
      <p:sp>
        <p:nvSpPr>
          <p:cNvPr id="83971" name="Rectangle 3"/>
          <p:cNvSpPr>
            <a:spLocks noGrp="1" noChangeArrowheads="1"/>
          </p:cNvSpPr>
          <p:nvPr>
            <p:ph type="body" idx="1"/>
          </p:nvPr>
        </p:nvSpPr>
        <p:spPr>
          <a:xfrm>
            <a:off x="611188" y="2204815"/>
            <a:ext cx="8137525" cy="3384773"/>
          </a:xfrm>
        </p:spPr>
        <p:txBody>
          <a:bodyPr/>
          <a:lstStyle/>
          <a:p>
            <a:pPr marL="457200" indent="-457200">
              <a:buClr>
                <a:srgbClr val="FF0000"/>
              </a:buClr>
              <a:buSzPct val="80000"/>
              <a:buFont typeface="+mj-lt"/>
              <a:buAutoNum type="arabicPeriod"/>
            </a:pPr>
            <a:r>
              <a:rPr lang="en-GB" sz="2000" b="1" i="0" dirty="0">
                <a:solidFill>
                  <a:srgbClr val="0000FF"/>
                </a:solidFill>
              </a:rPr>
              <a:t>New 2025 Gigabit broadband objectives: </a:t>
            </a:r>
            <a:r>
              <a:rPr lang="en-GB" sz="2000" i="0" dirty="0">
                <a:solidFill>
                  <a:srgbClr val="0000FF"/>
                </a:solidFill>
              </a:rPr>
              <a:t>Commission Communication </a:t>
            </a:r>
            <a:r>
              <a:rPr lang="en-GB" sz="2000" dirty="0" smtClean="0">
                <a:solidFill>
                  <a:srgbClr val="0000FF"/>
                </a:solidFill>
              </a:rPr>
              <a:t>-&gt; Reference point and common vision</a:t>
            </a:r>
            <a:endParaRPr lang="en-GB" sz="2000" dirty="0">
              <a:solidFill>
                <a:srgbClr val="0000FF"/>
              </a:solidFill>
            </a:endParaRPr>
          </a:p>
          <a:p>
            <a:pPr marL="457200" indent="-457200">
              <a:buClr>
                <a:srgbClr val="FF0000"/>
              </a:buClr>
              <a:buSzPct val="80000"/>
              <a:buFont typeface="+mj-lt"/>
              <a:buAutoNum type="arabicPeriod"/>
            </a:pPr>
            <a:r>
              <a:rPr lang="en-GB" sz="2000" b="1" i="0" dirty="0" smtClean="0">
                <a:solidFill>
                  <a:srgbClr val="FF0000"/>
                </a:solidFill>
                <a:effectLst>
                  <a:outerShdw blurRad="38100" dist="38100" dir="2700000" algn="tl">
                    <a:srgbClr val="000000">
                      <a:alpha val="43137"/>
                    </a:srgbClr>
                  </a:outerShdw>
                </a:effectLst>
              </a:rPr>
              <a:t>The 5G Action plan</a:t>
            </a:r>
            <a:r>
              <a:rPr lang="en-GB" sz="2000" i="0" dirty="0" smtClean="0">
                <a:solidFill>
                  <a:srgbClr val="0000FF"/>
                </a:solidFill>
              </a:rPr>
              <a:t>: </a:t>
            </a:r>
            <a:r>
              <a:rPr lang="en-GB" sz="2000" i="0" dirty="0">
                <a:solidFill>
                  <a:srgbClr val="0000FF"/>
                </a:solidFill>
              </a:rPr>
              <a:t>Commission Communication -&gt; </a:t>
            </a:r>
            <a:r>
              <a:rPr lang="en-GB" sz="2000" dirty="0" smtClean="0">
                <a:solidFill>
                  <a:srgbClr val="0000FF"/>
                </a:solidFill>
              </a:rPr>
              <a:t>to support European </a:t>
            </a:r>
            <a:r>
              <a:rPr lang="en-GB" sz="2000" dirty="0">
                <a:solidFill>
                  <a:srgbClr val="0000FF"/>
                </a:solidFill>
              </a:rPr>
              <a:t>industrial leadership </a:t>
            </a:r>
          </a:p>
          <a:p>
            <a:pPr marL="457200" indent="-457200">
              <a:buClr>
                <a:srgbClr val="FF0000"/>
              </a:buClr>
              <a:buSzPct val="80000"/>
              <a:buFont typeface="+mj-lt"/>
              <a:buAutoNum type="arabicPeriod"/>
            </a:pPr>
            <a:r>
              <a:rPr lang="en-GB" sz="2000" b="1" i="0" dirty="0" smtClean="0">
                <a:solidFill>
                  <a:srgbClr val="0000FF"/>
                </a:solidFill>
              </a:rPr>
              <a:t>Wi-Fi for Europe: targeted voucher scheme: </a:t>
            </a:r>
            <a:r>
              <a:rPr lang="en-GB" sz="2000" i="0" dirty="0" smtClean="0">
                <a:solidFill>
                  <a:srgbClr val="0000FF"/>
                </a:solidFill>
              </a:rPr>
              <a:t>Regulation amending CEF  </a:t>
            </a:r>
            <a:r>
              <a:rPr lang="en-GB" sz="2000" dirty="0" smtClean="0">
                <a:solidFill>
                  <a:srgbClr val="0000FF"/>
                </a:solidFill>
              </a:rPr>
              <a:t>-&gt; to bring direct benefits to citizen (8000 communities)</a:t>
            </a:r>
            <a:endParaRPr lang="en-GB" sz="2000" i="0" dirty="0">
              <a:solidFill>
                <a:srgbClr val="0000FF"/>
              </a:solidFill>
            </a:endParaRPr>
          </a:p>
          <a:p>
            <a:pPr marL="457200" indent="-457200">
              <a:buClr>
                <a:srgbClr val="FF0000"/>
              </a:buClr>
              <a:buSzPct val="80000"/>
              <a:buFont typeface="+mj-lt"/>
              <a:buAutoNum type="arabicPeriod"/>
            </a:pPr>
            <a:r>
              <a:rPr lang="en-GB" sz="2000" b="1" i="0" dirty="0" smtClean="0">
                <a:solidFill>
                  <a:srgbClr val="0000FF"/>
                </a:solidFill>
              </a:rPr>
              <a:t>The </a:t>
            </a:r>
            <a:r>
              <a:rPr lang="en-GB" sz="2000" b="1" i="0" dirty="0">
                <a:solidFill>
                  <a:srgbClr val="0000FF"/>
                </a:solidFill>
              </a:rPr>
              <a:t>Review of the Telecoms Regulatory Framework</a:t>
            </a:r>
            <a:r>
              <a:rPr lang="en-GB" sz="2000" i="0" dirty="0">
                <a:solidFill>
                  <a:srgbClr val="0000FF"/>
                </a:solidFill>
              </a:rPr>
              <a:t>: European Electronic Communications Code </a:t>
            </a:r>
            <a:r>
              <a:rPr lang="en-GB" sz="2000" dirty="0">
                <a:solidFill>
                  <a:srgbClr val="0000FF"/>
                </a:solidFill>
              </a:rPr>
              <a:t>-&gt; REFIT </a:t>
            </a:r>
            <a:r>
              <a:rPr lang="en-GB" sz="2000" dirty="0" smtClean="0">
                <a:solidFill>
                  <a:srgbClr val="0000FF"/>
                </a:solidFill>
              </a:rPr>
              <a:t>modernisation</a:t>
            </a:r>
          </a:p>
          <a:p>
            <a:pPr marL="0" indent="0">
              <a:buClr>
                <a:srgbClr val="FF0000"/>
              </a:buClr>
              <a:buSzPct val="80000"/>
              <a:buNone/>
            </a:pPr>
            <a:r>
              <a:rPr lang="en-GB" sz="2000" dirty="0" smtClean="0">
                <a:solidFill>
                  <a:srgbClr val="0000FF"/>
                </a:solidFill>
              </a:rPr>
              <a:t>Mutually </a:t>
            </a:r>
            <a:r>
              <a:rPr lang="en-GB" sz="2000" dirty="0">
                <a:solidFill>
                  <a:srgbClr val="0000FF"/>
                </a:solidFill>
              </a:rPr>
              <a:t>supportive elements – harvesting commitment and providing longer term reference point and objectives to and from policy makers, market actors, regulators and investors. </a:t>
            </a:r>
          </a:p>
          <a:p>
            <a:pPr marL="0" indent="0">
              <a:buClr>
                <a:srgbClr val="0F5494"/>
              </a:buClr>
              <a:buSzPct val="80000"/>
              <a:buNone/>
            </a:pPr>
            <a:endParaRPr lang="en-GB" sz="1800" i="0" dirty="0"/>
          </a:p>
          <a:p>
            <a:pPr>
              <a:buClr>
                <a:srgbClr val="0F5494"/>
              </a:buClr>
              <a:buSzPct val="80000"/>
            </a:pPr>
            <a:endParaRPr lang="en-GB" sz="1800" b="1" i="0" dirty="0" smtClean="0"/>
          </a:p>
          <a:p>
            <a:pPr marL="0" indent="0">
              <a:buClr>
                <a:srgbClr val="FF0000"/>
              </a:buClr>
              <a:buSzPct val="80000"/>
              <a:buNone/>
            </a:pPr>
            <a:endParaRPr lang="en-GB" sz="1800" b="1" i="0" dirty="0"/>
          </a:p>
          <a:p>
            <a:pPr lvl="1">
              <a:buClr>
                <a:srgbClr val="FF0000"/>
              </a:buClr>
              <a:buSzPct val="150000"/>
              <a:buFont typeface="Wingdings" panose="05000000000000000000" pitchFamily="2" charset="2"/>
              <a:buChar char="q"/>
            </a:pPr>
            <a:endParaRPr lang="en-GB" sz="1800" b="0" i="0" dirty="0" smtClean="0"/>
          </a:p>
          <a:p>
            <a:pPr marL="0" lvl="0" indent="0">
              <a:buClr>
                <a:srgbClr val="FF0000"/>
              </a:buClr>
              <a:buSzPct val="150000"/>
              <a:buNone/>
            </a:pPr>
            <a:endParaRPr lang="en-GB" sz="1800" dirty="0"/>
          </a:p>
          <a:p>
            <a:pPr>
              <a:buFont typeface="Wingdings" panose="05000000000000000000" pitchFamily="2" charset="2"/>
              <a:buChar char="Ø"/>
            </a:pPr>
            <a:endParaRPr lang="en-US" altLang="en-US" sz="1800" dirty="0"/>
          </a:p>
        </p:txBody>
      </p:sp>
      <p:sp>
        <p:nvSpPr>
          <p:cNvPr id="2" name="Slide Number Placeholder 1"/>
          <p:cNvSpPr>
            <a:spLocks noGrp="1"/>
          </p:cNvSpPr>
          <p:nvPr>
            <p:ph type="sldNum" sz="quarter" idx="12"/>
          </p:nvPr>
        </p:nvSpPr>
        <p:spPr/>
        <p:txBody>
          <a:bodyPr/>
          <a:lstStyle/>
          <a:p>
            <a:fld id="{A939A781-C354-4A6D-985F-4F4E9BEE1AF3}" type="slidenum">
              <a:rPr lang="en-GB" altLang="en-US" smtClean="0"/>
              <a:pPr/>
              <a:t>3</a:t>
            </a:fld>
            <a:endParaRPr lang="en-GB" altLang="en-US" dirty="0"/>
          </a:p>
        </p:txBody>
      </p:sp>
    </p:spTree>
    <p:extLst>
      <p:ext uri="{BB962C8B-B14F-4D97-AF65-F5344CB8AC3E}">
        <p14:creationId xmlns:p14="http://schemas.microsoft.com/office/powerpoint/2010/main" val="39476860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9A67896-3236-4356-95B7-4127E686CF35}" type="slidenum">
              <a:rPr lang="en-GB" smtClean="0">
                <a:solidFill>
                  <a:srgbClr val="000000"/>
                </a:solidFill>
              </a:rPr>
              <a:pPr>
                <a:defRPr/>
              </a:pPr>
              <a:t>4</a:t>
            </a:fld>
            <a:endParaRPr lang="en-GB" dirty="0">
              <a:solidFill>
                <a:srgbClr val="00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768" y="1643533"/>
            <a:ext cx="7884370" cy="4857172"/>
          </a:xfrm>
          <a:prstGeom prst="rect">
            <a:avLst/>
          </a:prstGeom>
          <a:noFill/>
          <a:ln w="9525">
            <a:solidFill>
              <a:srgbClr val="FFFF00"/>
            </a:solidFill>
            <a:miter lim="800000"/>
            <a:headEnd/>
            <a:tailEnd/>
          </a:ln>
          <a:extLst>
            <a:ext uri="{909E8E84-426E-40DD-AFC4-6F175D3DCCD1}">
              <a14:hiddenFill xmlns:a14="http://schemas.microsoft.com/office/drawing/2010/main">
                <a:solidFill>
                  <a:schemeClr val="accent1"/>
                </a:solidFill>
              </a14:hiddenFill>
            </a:ext>
          </a:extLst>
        </p:spPr>
      </p:pic>
      <p:sp>
        <p:nvSpPr>
          <p:cNvPr id="4" name="Title 1"/>
          <p:cNvSpPr txBox="1">
            <a:spLocks/>
          </p:cNvSpPr>
          <p:nvPr/>
        </p:nvSpPr>
        <p:spPr>
          <a:xfrm>
            <a:off x="15197" y="1052736"/>
            <a:ext cx="9144000" cy="936625"/>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ＭＳ Ｐゴシック" charset="0"/>
              </a:defRPr>
            </a:lvl1pPr>
            <a:lvl2pPr marL="358775" indent="-358775" algn="l" rtl="0" eaLnBrk="0" fontAlgn="base" hangingPunct="0">
              <a:spcBef>
                <a:spcPct val="0"/>
              </a:spcBef>
              <a:spcAft>
                <a:spcPct val="0"/>
              </a:spcAft>
              <a:defRPr sz="3000" b="1">
                <a:solidFill>
                  <a:srgbClr val="0F5494"/>
                </a:solidFill>
                <a:latin typeface="Verdana" charset="0"/>
                <a:ea typeface="ＭＳ Ｐゴシック" charset="0"/>
                <a:cs typeface="ＭＳ Ｐゴシック" charset="0"/>
              </a:defRPr>
            </a:lvl2pPr>
            <a:lvl3pPr marL="358775" indent="-358775" algn="l" rtl="0" eaLnBrk="0" fontAlgn="base" hangingPunct="0">
              <a:spcBef>
                <a:spcPct val="0"/>
              </a:spcBef>
              <a:spcAft>
                <a:spcPct val="0"/>
              </a:spcAft>
              <a:defRPr sz="3000" b="1">
                <a:solidFill>
                  <a:srgbClr val="0F5494"/>
                </a:solidFill>
                <a:latin typeface="Verdana" charset="0"/>
                <a:ea typeface="ＭＳ Ｐゴシック" charset="0"/>
                <a:cs typeface="ＭＳ Ｐゴシック" charset="0"/>
              </a:defRPr>
            </a:lvl3pPr>
            <a:lvl4pPr marL="358775" indent="-358775" algn="l" rtl="0" eaLnBrk="0" fontAlgn="base" hangingPunct="0">
              <a:spcBef>
                <a:spcPct val="0"/>
              </a:spcBef>
              <a:spcAft>
                <a:spcPct val="0"/>
              </a:spcAft>
              <a:defRPr sz="3000" b="1">
                <a:solidFill>
                  <a:srgbClr val="0F5494"/>
                </a:solidFill>
                <a:latin typeface="Verdana" charset="0"/>
                <a:ea typeface="ＭＳ Ｐゴシック" charset="0"/>
                <a:cs typeface="ＭＳ Ｐゴシック" charset="0"/>
              </a:defRPr>
            </a:lvl4pPr>
            <a:lvl5pPr marL="358775" indent="-358775" algn="l" rtl="0" eaLnBrk="0" fontAlgn="base" hangingPunct="0">
              <a:spcBef>
                <a:spcPct val="0"/>
              </a:spcBef>
              <a:spcAft>
                <a:spcPct val="0"/>
              </a:spcAft>
              <a:defRPr sz="3000" b="1">
                <a:solidFill>
                  <a:srgbClr val="0F5494"/>
                </a:solidFill>
                <a:latin typeface="Verdana" charset="0"/>
                <a:ea typeface="ＭＳ Ｐゴシック" charset="0"/>
                <a:cs typeface="ＭＳ Ｐゴシック" charset="0"/>
              </a:defRPr>
            </a:lvl5pPr>
            <a:lvl6pPr marL="815975" algn="l" rtl="0" fontAlgn="base">
              <a:spcBef>
                <a:spcPct val="0"/>
              </a:spcBef>
              <a:spcAft>
                <a:spcPct val="0"/>
              </a:spcAft>
              <a:defRPr sz="3000" b="1">
                <a:solidFill>
                  <a:srgbClr val="0F5494"/>
                </a:solidFill>
                <a:latin typeface="Verdana" charset="0"/>
                <a:ea typeface="ＭＳ Ｐゴシック" charset="0"/>
              </a:defRPr>
            </a:lvl6pPr>
            <a:lvl7pPr marL="1273175" algn="l" rtl="0" fontAlgn="base">
              <a:spcBef>
                <a:spcPct val="0"/>
              </a:spcBef>
              <a:spcAft>
                <a:spcPct val="0"/>
              </a:spcAft>
              <a:defRPr sz="3000" b="1">
                <a:solidFill>
                  <a:srgbClr val="0F5494"/>
                </a:solidFill>
                <a:latin typeface="Verdana" charset="0"/>
                <a:ea typeface="ＭＳ Ｐゴシック" charset="0"/>
              </a:defRPr>
            </a:lvl7pPr>
            <a:lvl8pPr marL="1730375" algn="l" rtl="0" fontAlgn="base">
              <a:spcBef>
                <a:spcPct val="0"/>
              </a:spcBef>
              <a:spcAft>
                <a:spcPct val="0"/>
              </a:spcAft>
              <a:defRPr sz="3000" b="1">
                <a:solidFill>
                  <a:srgbClr val="0F5494"/>
                </a:solidFill>
                <a:latin typeface="Verdana" charset="0"/>
                <a:ea typeface="ＭＳ Ｐゴシック" charset="0"/>
              </a:defRPr>
            </a:lvl8pPr>
            <a:lvl9pPr marL="2187575" algn="l" rtl="0" fontAlgn="base">
              <a:spcBef>
                <a:spcPct val="0"/>
              </a:spcBef>
              <a:spcAft>
                <a:spcPct val="0"/>
              </a:spcAft>
              <a:defRPr sz="3000" b="1">
                <a:solidFill>
                  <a:srgbClr val="0F5494"/>
                </a:solidFill>
                <a:latin typeface="Verdana" charset="0"/>
                <a:ea typeface="ＭＳ Ｐゴシック" charset="0"/>
              </a:defRPr>
            </a:lvl9pPr>
          </a:lstStyle>
          <a:p>
            <a:pPr algn="ctr"/>
            <a:r>
              <a:rPr lang="en-GB" kern="0" dirty="0" smtClean="0"/>
              <a:t>State of the Union address 14/9/2016</a:t>
            </a:r>
            <a:endParaRPr lang="en-GB" kern="0" dirty="0"/>
          </a:p>
          <a:p>
            <a:pPr algn="ctr"/>
            <a:endParaRPr lang="en-GB" kern="0" dirty="0">
              <a:solidFill>
                <a:srgbClr val="FF0000"/>
              </a:solidFill>
            </a:endParaRPr>
          </a:p>
        </p:txBody>
      </p:sp>
      <p:sp>
        <p:nvSpPr>
          <p:cNvPr id="5" name="TextBox 4"/>
          <p:cNvSpPr txBox="1"/>
          <p:nvPr/>
        </p:nvSpPr>
        <p:spPr>
          <a:xfrm>
            <a:off x="4717953" y="2132856"/>
            <a:ext cx="3942185" cy="3046988"/>
          </a:xfrm>
          <a:prstGeom prst="rect">
            <a:avLst/>
          </a:prstGeom>
          <a:solidFill>
            <a:srgbClr val="0F5494"/>
          </a:solidFill>
        </p:spPr>
        <p:txBody>
          <a:bodyPr wrap="square" rtlCol="0">
            <a:spAutoFit/>
          </a:bodyPr>
          <a:lstStyle/>
          <a:p>
            <a:r>
              <a:rPr lang="en-GB" sz="1600" dirty="0"/>
              <a:t>Connectivity should benefit everyone</a:t>
            </a:r>
            <a:r>
              <a:rPr lang="en-GB" sz="1600" dirty="0" smtClean="0"/>
              <a:t>.</a:t>
            </a:r>
          </a:p>
          <a:p>
            <a:endParaRPr lang="en-GB" sz="1600" dirty="0"/>
          </a:p>
          <a:p>
            <a:r>
              <a:rPr lang="en-GB" sz="1600" dirty="0"/>
              <a:t>That is why today the Commission is proposing to fully deploy 5G, the fifth generation of mobile communication systems, across the European Union by 2025. This has the potential to create a further two million jobs in the EU.</a:t>
            </a:r>
          </a:p>
          <a:p>
            <a:endParaRPr lang="en-GB" sz="1600" dirty="0"/>
          </a:p>
        </p:txBody>
      </p:sp>
    </p:spTree>
    <p:extLst>
      <p:ext uri="{BB962C8B-B14F-4D97-AF65-F5344CB8AC3E}">
        <p14:creationId xmlns:p14="http://schemas.microsoft.com/office/powerpoint/2010/main" val="4519138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solidFill>
                  <a:srgbClr val="FF0000"/>
                </a:solidFill>
              </a:rPr>
              <a:t>Commission Study on 5G Impact</a:t>
            </a:r>
            <a:br>
              <a:rPr lang="en-GB" sz="3200" dirty="0">
                <a:solidFill>
                  <a:srgbClr val="FF0000"/>
                </a:solidFill>
              </a:rPr>
            </a:br>
            <a:endParaRPr lang="en-GB" dirty="0"/>
          </a:p>
        </p:txBody>
      </p:sp>
      <p:sp>
        <p:nvSpPr>
          <p:cNvPr id="3" name="Content Placeholder 2"/>
          <p:cNvSpPr>
            <a:spLocks noGrp="1"/>
          </p:cNvSpPr>
          <p:nvPr>
            <p:ph idx="1"/>
          </p:nvPr>
        </p:nvSpPr>
        <p:spPr/>
        <p:txBody>
          <a:bodyPr/>
          <a:lstStyle/>
          <a:p>
            <a:pPr algn="just"/>
            <a:r>
              <a:rPr lang="en-GB" dirty="0" smtClean="0"/>
              <a:t>New Jobs: 2,4 million </a:t>
            </a:r>
          </a:p>
          <a:p>
            <a:pPr algn="just"/>
            <a:r>
              <a:rPr lang="en-US" dirty="0">
                <a:solidFill>
                  <a:schemeClr val="tx1"/>
                </a:solidFill>
              </a:rPr>
              <a:t>Input-output analysis </a:t>
            </a:r>
            <a:endParaRPr lang="en-GB" dirty="0" smtClean="0">
              <a:solidFill>
                <a:schemeClr val="tx1"/>
              </a:solidFill>
            </a:endParaRPr>
          </a:p>
          <a:p>
            <a:pPr algn="just"/>
            <a:endParaRPr lang="en-GB" dirty="0"/>
          </a:p>
          <a:p>
            <a:pPr algn="just"/>
            <a:r>
              <a:rPr lang="en-GB" dirty="0" smtClean="0"/>
              <a:t>Benefits of 5G introduction €113 billion</a:t>
            </a:r>
          </a:p>
          <a:p>
            <a:pPr algn="just"/>
            <a:endParaRPr lang="en-GB" dirty="0"/>
          </a:p>
          <a:p>
            <a:pPr algn="just"/>
            <a:r>
              <a:rPr lang="en-GB" dirty="0">
                <a:solidFill>
                  <a:schemeClr val="tx1"/>
                </a:solidFill>
              </a:rPr>
              <a:t>Identification and quantification of key socio-economic data to support strategic planning for the introduction of 5G in Europe - SMART 2014/0008</a:t>
            </a:r>
          </a:p>
          <a:p>
            <a:pPr algn="just"/>
            <a:endParaRPr lang="en-GB" dirty="0"/>
          </a:p>
        </p:txBody>
      </p:sp>
      <p:sp>
        <p:nvSpPr>
          <p:cNvPr id="4" name="Slide Number Placeholder 3"/>
          <p:cNvSpPr>
            <a:spLocks noGrp="1"/>
          </p:cNvSpPr>
          <p:nvPr>
            <p:ph type="sldNum" sz="quarter" idx="12"/>
          </p:nvPr>
        </p:nvSpPr>
        <p:spPr/>
        <p:txBody>
          <a:bodyPr/>
          <a:lstStyle/>
          <a:p>
            <a:pPr>
              <a:defRPr/>
            </a:pPr>
            <a:fld id="{620DFD00-1C0B-4A69-B73D-498B24101A1C}" type="slidenum">
              <a:rPr lang="en-GB" smtClean="0">
                <a:solidFill>
                  <a:srgbClr val="000000"/>
                </a:solidFill>
              </a:rPr>
              <a:pPr>
                <a:defRPr/>
              </a:pPr>
              <a:t>5</a:t>
            </a:fld>
            <a:endParaRPr lang="en-GB">
              <a:solidFill>
                <a:srgbClr val="000000"/>
              </a:solidFill>
            </a:endParaRPr>
          </a:p>
        </p:txBody>
      </p:sp>
    </p:spTree>
    <p:extLst>
      <p:ext uri="{BB962C8B-B14F-4D97-AF65-F5344CB8AC3E}">
        <p14:creationId xmlns:p14="http://schemas.microsoft.com/office/powerpoint/2010/main" val="23079925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9A67896-3236-4356-95B7-4127E686CF35}" type="slidenum">
              <a:rPr lang="en-GB" smtClean="0">
                <a:solidFill>
                  <a:srgbClr val="000000"/>
                </a:solidFill>
              </a:rPr>
              <a:pPr>
                <a:defRPr/>
              </a:pPr>
              <a:t>6</a:t>
            </a:fld>
            <a:endParaRPr lang="en-GB" dirty="0">
              <a:solidFill>
                <a:srgbClr val="000000"/>
              </a:solidFill>
            </a:endParaRPr>
          </a:p>
        </p:txBody>
      </p:sp>
      <p:pic>
        <p:nvPicPr>
          <p:cNvPr id="3" name="Picture 2" descr="Macintosh HD:Users:paulfoley:Desktop:Screen Shot 2015-12-11 at 09.23.18.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5455" y="1645920"/>
            <a:ext cx="5673090" cy="3566160"/>
          </a:xfrm>
          <a:prstGeom prst="rect">
            <a:avLst/>
          </a:prstGeom>
          <a:noFill/>
          <a:ln>
            <a:solidFill>
              <a:schemeClr val="tx1">
                <a:lumMod val="50000"/>
                <a:lumOff val="50000"/>
              </a:schemeClr>
            </a:solidFill>
          </a:ln>
        </p:spPr>
      </p:pic>
      <p:sp>
        <p:nvSpPr>
          <p:cNvPr id="4" name="Rectangle 3"/>
          <p:cNvSpPr/>
          <p:nvPr/>
        </p:nvSpPr>
        <p:spPr>
          <a:xfrm>
            <a:off x="251520" y="5661248"/>
            <a:ext cx="8434486" cy="215444"/>
          </a:xfrm>
          <a:prstGeom prst="rect">
            <a:avLst/>
          </a:prstGeom>
        </p:spPr>
        <p:txBody>
          <a:bodyPr wrap="square">
            <a:spAutoFit/>
          </a:bodyPr>
          <a:lstStyle/>
          <a:p>
            <a:r>
              <a:rPr lang="en-GB" sz="800" b="0" dirty="0" smtClean="0">
                <a:solidFill>
                  <a:schemeClr val="tx1"/>
                </a:solidFill>
              </a:rPr>
              <a:t>Reference: Identification </a:t>
            </a:r>
            <a:r>
              <a:rPr lang="en-GB" sz="800" b="0" dirty="0">
                <a:solidFill>
                  <a:schemeClr val="tx1"/>
                </a:solidFill>
              </a:rPr>
              <a:t>and quantification of key socio-economic data to support strategic planning for the introduction of 5G in Europe - SMART 2014/0008</a:t>
            </a:r>
          </a:p>
        </p:txBody>
      </p:sp>
      <p:sp>
        <p:nvSpPr>
          <p:cNvPr id="5" name="Title 1"/>
          <p:cNvSpPr txBox="1">
            <a:spLocks/>
          </p:cNvSpPr>
          <p:nvPr/>
        </p:nvSpPr>
        <p:spPr>
          <a:xfrm>
            <a:off x="456406" y="999555"/>
            <a:ext cx="8229600" cy="937022"/>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ＭＳ Ｐゴシック" charset="0"/>
              </a:defRPr>
            </a:lvl1pPr>
            <a:lvl2pPr marL="358775" indent="-358775" algn="l" rtl="0" eaLnBrk="0" fontAlgn="base" hangingPunct="0">
              <a:spcBef>
                <a:spcPct val="0"/>
              </a:spcBef>
              <a:spcAft>
                <a:spcPct val="0"/>
              </a:spcAft>
              <a:defRPr sz="3000" b="1">
                <a:solidFill>
                  <a:srgbClr val="0F5494"/>
                </a:solidFill>
                <a:latin typeface="Verdana" charset="0"/>
                <a:ea typeface="ＭＳ Ｐゴシック" charset="0"/>
                <a:cs typeface="ＭＳ Ｐゴシック" charset="0"/>
              </a:defRPr>
            </a:lvl2pPr>
            <a:lvl3pPr marL="358775" indent="-358775" algn="l" rtl="0" eaLnBrk="0" fontAlgn="base" hangingPunct="0">
              <a:spcBef>
                <a:spcPct val="0"/>
              </a:spcBef>
              <a:spcAft>
                <a:spcPct val="0"/>
              </a:spcAft>
              <a:defRPr sz="3000" b="1">
                <a:solidFill>
                  <a:srgbClr val="0F5494"/>
                </a:solidFill>
                <a:latin typeface="Verdana" charset="0"/>
                <a:ea typeface="ＭＳ Ｐゴシック" charset="0"/>
                <a:cs typeface="ＭＳ Ｐゴシック" charset="0"/>
              </a:defRPr>
            </a:lvl3pPr>
            <a:lvl4pPr marL="358775" indent="-358775" algn="l" rtl="0" eaLnBrk="0" fontAlgn="base" hangingPunct="0">
              <a:spcBef>
                <a:spcPct val="0"/>
              </a:spcBef>
              <a:spcAft>
                <a:spcPct val="0"/>
              </a:spcAft>
              <a:defRPr sz="3000" b="1">
                <a:solidFill>
                  <a:srgbClr val="0F5494"/>
                </a:solidFill>
                <a:latin typeface="Verdana" charset="0"/>
                <a:ea typeface="ＭＳ Ｐゴシック" charset="0"/>
                <a:cs typeface="ＭＳ Ｐゴシック" charset="0"/>
              </a:defRPr>
            </a:lvl4pPr>
            <a:lvl5pPr marL="358775" indent="-358775" algn="l" rtl="0" eaLnBrk="0" fontAlgn="base" hangingPunct="0">
              <a:spcBef>
                <a:spcPct val="0"/>
              </a:spcBef>
              <a:spcAft>
                <a:spcPct val="0"/>
              </a:spcAft>
              <a:defRPr sz="3000" b="1">
                <a:solidFill>
                  <a:srgbClr val="0F5494"/>
                </a:solidFill>
                <a:latin typeface="Verdana" charset="0"/>
                <a:ea typeface="ＭＳ Ｐゴシック" charset="0"/>
                <a:cs typeface="ＭＳ Ｐゴシック" charset="0"/>
              </a:defRPr>
            </a:lvl5pPr>
            <a:lvl6pPr marL="815975" algn="l" rtl="0" fontAlgn="base">
              <a:spcBef>
                <a:spcPct val="0"/>
              </a:spcBef>
              <a:spcAft>
                <a:spcPct val="0"/>
              </a:spcAft>
              <a:defRPr sz="3000" b="1">
                <a:solidFill>
                  <a:srgbClr val="0F5494"/>
                </a:solidFill>
                <a:latin typeface="Verdana" charset="0"/>
                <a:ea typeface="ＭＳ Ｐゴシック" charset="0"/>
              </a:defRPr>
            </a:lvl6pPr>
            <a:lvl7pPr marL="1273175" algn="l" rtl="0" fontAlgn="base">
              <a:spcBef>
                <a:spcPct val="0"/>
              </a:spcBef>
              <a:spcAft>
                <a:spcPct val="0"/>
              </a:spcAft>
              <a:defRPr sz="3000" b="1">
                <a:solidFill>
                  <a:srgbClr val="0F5494"/>
                </a:solidFill>
                <a:latin typeface="Verdana" charset="0"/>
                <a:ea typeface="ＭＳ Ｐゴシック" charset="0"/>
              </a:defRPr>
            </a:lvl7pPr>
            <a:lvl8pPr marL="1730375" algn="l" rtl="0" fontAlgn="base">
              <a:spcBef>
                <a:spcPct val="0"/>
              </a:spcBef>
              <a:spcAft>
                <a:spcPct val="0"/>
              </a:spcAft>
              <a:defRPr sz="3000" b="1">
                <a:solidFill>
                  <a:srgbClr val="0F5494"/>
                </a:solidFill>
                <a:latin typeface="Verdana" charset="0"/>
                <a:ea typeface="ＭＳ Ｐゴシック" charset="0"/>
              </a:defRPr>
            </a:lvl8pPr>
            <a:lvl9pPr marL="2187575" algn="l" rtl="0" fontAlgn="base">
              <a:spcBef>
                <a:spcPct val="0"/>
              </a:spcBef>
              <a:spcAft>
                <a:spcPct val="0"/>
              </a:spcAft>
              <a:defRPr sz="3000" b="1">
                <a:solidFill>
                  <a:srgbClr val="0F5494"/>
                </a:solidFill>
                <a:latin typeface="Verdana" charset="0"/>
                <a:ea typeface="ＭＳ Ｐゴシック" charset="0"/>
              </a:defRPr>
            </a:lvl9pPr>
          </a:lstStyle>
          <a:p>
            <a:pPr algn="ctr"/>
            <a:r>
              <a:rPr lang="en-GB" sz="2400" kern="0" dirty="0" smtClean="0">
                <a:solidFill>
                  <a:srgbClr val="FF0000"/>
                </a:solidFill>
              </a:rPr>
              <a:t>Commission Study on 5G Impact</a:t>
            </a:r>
            <a:endParaRPr lang="en-GB" sz="2400" kern="0" dirty="0">
              <a:solidFill>
                <a:srgbClr val="FF0000"/>
              </a:solidFill>
            </a:endParaRPr>
          </a:p>
        </p:txBody>
      </p:sp>
    </p:spTree>
    <p:extLst>
      <p:ext uri="{BB962C8B-B14F-4D97-AF65-F5344CB8AC3E}">
        <p14:creationId xmlns:p14="http://schemas.microsoft.com/office/powerpoint/2010/main" val="24490680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bwMode="auto">
          <a:xfrm>
            <a:off x="61527" y="30040"/>
            <a:ext cx="9027914"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91" tIns="32146" rIns="64291" bIns="32146" numCol="1" anchor="t" anchorCtr="0" compatLnSpc="1">
            <a:prstTxWarp prst="textNoShape">
              <a:avLst/>
            </a:prstTxWarp>
          </a:bodyPr>
          <a:lstStyle/>
          <a:p>
            <a:r>
              <a:rPr lang="en-US" altLang="en-US" sz="4600" dirty="0">
                <a:latin typeface="Helvetica" charset="0"/>
              </a:rPr>
              <a:t>Vertical headlines</a:t>
            </a:r>
          </a:p>
        </p:txBody>
      </p:sp>
      <p:sp>
        <p:nvSpPr>
          <p:cNvPr id="5" name="Title 1"/>
          <p:cNvSpPr txBox="1">
            <a:spLocks/>
          </p:cNvSpPr>
          <p:nvPr/>
        </p:nvSpPr>
        <p:spPr>
          <a:xfrm>
            <a:off x="460684" y="999555"/>
            <a:ext cx="8229600" cy="937022"/>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ＭＳ Ｐゴシック" charset="0"/>
              </a:defRPr>
            </a:lvl1pPr>
            <a:lvl2pPr marL="358775" indent="-358775" algn="l" rtl="0" eaLnBrk="0" fontAlgn="base" hangingPunct="0">
              <a:spcBef>
                <a:spcPct val="0"/>
              </a:spcBef>
              <a:spcAft>
                <a:spcPct val="0"/>
              </a:spcAft>
              <a:defRPr sz="3000" b="1">
                <a:solidFill>
                  <a:srgbClr val="0F5494"/>
                </a:solidFill>
                <a:latin typeface="Verdana" charset="0"/>
                <a:ea typeface="ＭＳ Ｐゴシック" charset="0"/>
                <a:cs typeface="ＭＳ Ｐゴシック" charset="0"/>
              </a:defRPr>
            </a:lvl2pPr>
            <a:lvl3pPr marL="358775" indent="-358775" algn="l" rtl="0" eaLnBrk="0" fontAlgn="base" hangingPunct="0">
              <a:spcBef>
                <a:spcPct val="0"/>
              </a:spcBef>
              <a:spcAft>
                <a:spcPct val="0"/>
              </a:spcAft>
              <a:defRPr sz="3000" b="1">
                <a:solidFill>
                  <a:srgbClr val="0F5494"/>
                </a:solidFill>
                <a:latin typeface="Verdana" charset="0"/>
                <a:ea typeface="ＭＳ Ｐゴシック" charset="0"/>
                <a:cs typeface="ＭＳ Ｐゴシック" charset="0"/>
              </a:defRPr>
            </a:lvl3pPr>
            <a:lvl4pPr marL="358775" indent="-358775" algn="l" rtl="0" eaLnBrk="0" fontAlgn="base" hangingPunct="0">
              <a:spcBef>
                <a:spcPct val="0"/>
              </a:spcBef>
              <a:spcAft>
                <a:spcPct val="0"/>
              </a:spcAft>
              <a:defRPr sz="3000" b="1">
                <a:solidFill>
                  <a:srgbClr val="0F5494"/>
                </a:solidFill>
                <a:latin typeface="Verdana" charset="0"/>
                <a:ea typeface="ＭＳ Ｐゴシック" charset="0"/>
                <a:cs typeface="ＭＳ Ｐゴシック" charset="0"/>
              </a:defRPr>
            </a:lvl4pPr>
            <a:lvl5pPr marL="358775" indent="-358775" algn="l" rtl="0" eaLnBrk="0" fontAlgn="base" hangingPunct="0">
              <a:spcBef>
                <a:spcPct val="0"/>
              </a:spcBef>
              <a:spcAft>
                <a:spcPct val="0"/>
              </a:spcAft>
              <a:defRPr sz="3000" b="1">
                <a:solidFill>
                  <a:srgbClr val="0F5494"/>
                </a:solidFill>
                <a:latin typeface="Verdana" charset="0"/>
                <a:ea typeface="ＭＳ Ｐゴシック" charset="0"/>
                <a:cs typeface="ＭＳ Ｐゴシック" charset="0"/>
              </a:defRPr>
            </a:lvl5pPr>
            <a:lvl6pPr marL="815975" algn="l" rtl="0" fontAlgn="base">
              <a:spcBef>
                <a:spcPct val="0"/>
              </a:spcBef>
              <a:spcAft>
                <a:spcPct val="0"/>
              </a:spcAft>
              <a:defRPr sz="3000" b="1">
                <a:solidFill>
                  <a:srgbClr val="0F5494"/>
                </a:solidFill>
                <a:latin typeface="Verdana" charset="0"/>
                <a:ea typeface="ＭＳ Ｐゴシック" charset="0"/>
              </a:defRPr>
            </a:lvl6pPr>
            <a:lvl7pPr marL="1273175" algn="l" rtl="0" fontAlgn="base">
              <a:spcBef>
                <a:spcPct val="0"/>
              </a:spcBef>
              <a:spcAft>
                <a:spcPct val="0"/>
              </a:spcAft>
              <a:defRPr sz="3000" b="1">
                <a:solidFill>
                  <a:srgbClr val="0F5494"/>
                </a:solidFill>
                <a:latin typeface="Verdana" charset="0"/>
                <a:ea typeface="ＭＳ Ｐゴシック" charset="0"/>
              </a:defRPr>
            </a:lvl7pPr>
            <a:lvl8pPr marL="1730375" algn="l" rtl="0" fontAlgn="base">
              <a:spcBef>
                <a:spcPct val="0"/>
              </a:spcBef>
              <a:spcAft>
                <a:spcPct val="0"/>
              </a:spcAft>
              <a:defRPr sz="3000" b="1">
                <a:solidFill>
                  <a:srgbClr val="0F5494"/>
                </a:solidFill>
                <a:latin typeface="Verdana" charset="0"/>
                <a:ea typeface="ＭＳ Ｐゴシック" charset="0"/>
              </a:defRPr>
            </a:lvl8pPr>
            <a:lvl9pPr marL="2187575" algn="l" rtl="0" fontAlgn="base">
              <a:spcBef>
                <a:spcPct val="0"/>
              </a:spcBef>
              <a:spcAft>
                <a:spcPct val="0"/>
              </a:spcAft>
              <a:defRPr sz="3000" b="1">
                <a:solidFill>
                  <a:srgbClr val="0F5494"/>
                </a:solidFill>
                <a:latin typeface="Verdana" charset="0"/>
                <a:ea typeface="ＭＳ Ｐゴシック" charset="0"/>
              </a:defRPr>
            </a:lvl9pPr>
          </a:lstStyle>
          <a:p>
            <a:pPr algn="ctr"/>
            <a:r>
              <a:rPr lang="en-US" sz="2400" kern="0" dirty="0" smtClean="0">
                <a:solidFill>
                  <a:srgbClr val="FF0000"/>
                </a:solidFill>
              </a:rPr>
              <a:t>Vertical &amp; </a:t>
            </a:r>
            <a:r>
              <a:rPr lang="en-US" sz="2400" kern="0" dirty="0" smtClean="0">
                <a:solidFill>
                  <a:srgbClr val="FF0000"/>
                </a:solidFill>
              </a:rPr>
              <a:t>E</a:t>
            </a:r>
            <a:r>
              <a:rPr lang="en-US" sz="2400" kern="0" dirty="0">
                <a:solidFill>
                  <a:srgbClr val="FF0000"/>
                </a:solidFill>
              </a:rPr>
              <a:t>nvironments Benefits </a:t>
            </a:r>
            <a:endParaRPr lang="en-GB" sz="2400" kern="0" dirty="0">
              <a:solidFill>
                <a:srgbClr val="FF0000"/>
              </a:solidFill>
            </a:endParaRPr>
          </a:p>
        </p:txBody>
      </p:sp>
      <p:sp>
        <p:nvSpPr>
          <p:cNvPr id="7" name="Rectangle 6"/>
          <p:cNvSpPr/>
          <p:nvPr/>
        </p:nvSpPr>
        <p:spPr>
          <a:xfrm>
            <a:off x="251520" y="6320413"/>
            <a:ext cx="8434486" cy="215444"/>
          </a:xfrm>
          <a:prstGeom prst="rect">
            <a:avLst/>
          </a:prstGeom>
        </p:spPr>
        <p:txBody>
          <a:bodyPr wrap="square">
            <a:spAutoFit/>
          </a:bodyPr>
          <a:lstStyle/>
          <a:p>
            <a:r>
              <a:rPr lang="en-GB" sz="800" b="0" dirty="0" smtClean="0">
                <a:solidFill>
                  <a:schemeClr val="tx1"/>
                </a:solidFill>
              </a:rPr>
              <a:t>Source: Identification </a:t>
            </a:r>
            <a:r>
              <a:rPr lang="en-GB" sz="800" b="0" dirty="0">
                <a:solidFill>
                  <a:schemeClr val="tx1"/>
                </a:solidFill>
              </a:rPr>
              <a:t>and quantification of key socio-economic data to support strategic planning for the introduction of 5G in Europe - SMART 2014/0008</a:t>
            </a:r>
          </a:p>
        </p:txBody>
      </p:sp>
      <p:graphicFrame>
        <p:nvGraphicFramePr>
          <p:cNvPr id="3" name="Table 2"/>
          <p:cNvGraphicFramePr>
            <a:graphicFrameLocks noGrp="1"/>
          </p:cNvGraphicFramePr>
          <p:nvPr>
            <p:extLst>
              <p:ext uri="{D42A27DB-BD31-4B8C-83A1-F6EECF244321}">
                <p14:modId xmlns:p14="http://schemas.microsoft.com/office/powerpoint/2010/main" val="3069844589"/>
              </p:ext>
            </p:extLst>
          </p:nvPr>
        </p:nvGraphicFramePr>
        <p:xfrm>
          <a:off x="226750" y="1468066"/>
          <a:ext cx="6439268" cy="2232247"/>
        </p:xfrm>
        <a:graphic>
          <a:graphicData uri="http://schemas.openxmlformats.org/drawingml/2006/table">
            <a:tbl>
              <a:tblPr firstRow="1" firstCol="1" bandRow="1">
                <a:tableStyleId>{5C22544A-7EE6-4342-B048-85BDC9FD1C3A}</a:tableStyleId>
              </a:tblPr>
              <a:tblGrid>
                <a:gridCol w="1080859"/>
                <a:gridCol w="1101333"/>
                <a:gridCol w="994731"/>
                <a:gridCol w="1009555"/>
                <a:gridCol w="1000377"/>
                <a:gridCol w="1252413"/>
              </a:tblGrid>
              <a:tr h="634480">
                <a:tc>
                  <a:txBody>
                    <a:bodyPr/>
                    <a:lstStyle/>
                    <a:p>
                      <a:pPr algn="ctr">
                        <a:spcBef>
                          <a:spcPts val="1200"/>
                        </a:spcBef>
                        <a:spcAft>
                          <a:spcPts val="0"/>
                        </a:spcAft>
                      </a:pPr>
                      <a:r>
                        <a:rPr lang="en-US" sz="1100" dirty="0">
                          <a:effectLst/>
                        </a:rPr>
                        <a:t>Verticals Benefits</a:t>
                      </a:r>
                      <a:endParaRPr lang="en-GB" sz="1100" dirty="0">
                        <a:effectLst/>
                        <a:latin typeface="Helvetica"/>
                        <a:ea typeface="MS Mincho"/>
                        <a:cs typeface="Times New Roman"/>
                      </a:endParaRPr>
                    </a:p>
                  </a:txBody>
                  <a:tcPr marL="68580" marR="68580" marT="0" marB="0"/>
                </a:tc>
                <a:tc>
                  <a:txBody>
                    <a:bodyPr/>
                    <a:lstStyle/>
                    <a:p>
                      <a:pPr algn="ctr">
                        <a:spcBef>
                          <a:spcPts val="600"/>
                        </a:spcBef>
                        <a:spcAft>
                          <a:spcPts val="600"/>
                        </a:spcAft>
                      </a:pPr>
                      <a:r>
                        <a:rPr lang="en-US" sz="1100" dirty="0">
                          <a:effectLst/>
                        </a:rPr>
                        <a:t>Automotive</a:t>
                      </a:r>
                      <a:br>
                        <a:rPr lang="en-US" sz="1100" dirty="0">
                          <a:effectLst/>
                        </a:rPr>
                      </a:br>
                      <a:r>
                        <a:rPr lang="en-US" sz="1000" dirty="0">
                          <a:effectLst/>
                        </a:rPr>
                        <a:t>(€ </a:t>
                      </a:r>
                      <a:r>
                        <a:rPr lang="en-US" sz="1000" dirty="0" err="1">
                          <a:effectLst/>
                        </a:rPr>
                        <a:t>mn</a:t>
                      </a:r>
                      <a:r>
                        <a:rPr lang="en-US" sz="1000" dirty="0">
                          <a:effectLst/>
                        </a:rPr>
                        <a:t>)</a:t>
                      </a:r>
                      <a:endParaRPr lang="en-GB" sz="1100" dirty="0">
                        <a:effectLst/>
                        <a:latin typeface="Helvetica"/>
                        <a:ea typeface="MS Mincho"/>
                        <a:cs typeface="Times New Roman"/>
                      </a:endParaRPr>
                    </a:p>
                  </a:txBody>
                  <a:tcPr marL="68580" marR="68580" marT="0" marB="0"/>
                </a:tc>
                <a:tc>
                  <a:txBody>
                    <a:bodyPr/>
                    <a:lstStyle/>
                    <a:p>
                      <a:pPr algn="ctr">
                        <a:spcBef>
                          <a:spcPts val="600"/>
                        </a:spcBef>
                        <a:spcAft>
                          <a:spcPts val="600"/>
                        </a:spcAft>
                      </a:pPr>
                      <a:r>
                        <a:rPr lang="en-US" sz="1100">
                          <a:effectLst/>
                        </a:rPr>
                        <a:t>Healthcare</a:t>
                      </a:r>
                      <a:br>
                        <a:rPr lang="en-US" sz="1100">
                          <a:effectLst/>
                        </a:rPr>
                      </a:br>
                      <a:r>
                        <a:rPr lang="en-US" sz="1000">
                          <a:effectLst/>
                        </a:rPr>
                        <a:t>(€ mn)</a:t>
                      </a:r>
                      <a:endParaRPr lang="en-GB" sz="1100">
                        <a:effectLst/>
                        <a:latin typeface="Helvetica"/>
                        <a:ea typeface="MS Mincho"/>
                        <a:cs typeface="Times New Roman"/>
                      </a:endParaRPr>
                    </a:p>
                  </a:txBody>
                  <a:tcPr marL="68580" marR="68580" marT="0" marB="0"/>
                </a:tc>
                <a:tc>
                  <a:txBody>
                    <a:bodyPr/>
                    <a:lstStyle/>
                    <a:p>
                      <a:pPr algn="ctr">
                        <a:spcBef>
                          <a:spcPts val="600"/>
                        </a:spcBef>
                        <a:spcAft>
                          <a:spcPts val="600"/>
                        </a:spcAft>
                      </a:pPr>
                      <a:r>
                        <a:rPr lang="en-US" sz="1100">
                          <a:effectLst/>
                        </a:rPr>
                        <a:t>Transport</a:t>
                      </a:r>
                      <a:br>
                        <a:rPr lang="en-US" sz="1100">
                          <a:effectLst/>
                        </a:rPr>
                      </a:br>
                      <a:r>
                        <a:rPr lang="en-US" sz="1000">
                          <a:effectLst/>
                        </a:rPr>
                        <a:t>(€ mn)</a:t>
                      </a:r>
                      <a:endParaRPr lang="en-GB" sz="1100">
                        <a:effectLst/>
                        <a:latin typeface="Helvetica"/>
                        <a:ea typeface="MS Mincho"/>
                        <a:cs typeface="Times New Roman"/>
                      </a:endParaRPr>
                    </a:p>
                  </a:txBody>
                  <a:tcPr marL="68580" marR="68580" marT="0" marB="0"/>
                </a:tc>
                <a:tc>
                  <a:txBody>
                    <a:bodyPr/>
                    <a:lstStyle/>
                    <a:p>
                      <a:pPr algn="ctr">
                        <a:spcBef>
                          <a:spcPts val="600"/>
                        </a:spcBef>
                        <a:spcAft>
                          <a:spcPts val="600"/>
                        </a:spcAft>
                      </a:pPr>
                      <a:r>
                        <a:rPr lang="en-GB" sz="1100">
                          <a:effectLst/>
                        </a:rPr>
                        <a:t>Utilities</a:t>
                      </a:r>
                      <a:r>
                        <a:rPr lang="en-US" sz="1100">
                          <a:effectLst/>
                        </a:rPr>
                        <a:t/>
                      </a:r>
                      <a:br>
                        <a:rPr lang="en-US" sz="1100">
                          <a:effectLst/>
                        </a:rPr>
                      </a:br>
                      <a:r>
                        <a:rPr lang="en-US" sz="1000">
                          <a:effectLst/>
                        </a:rPr>
                        <a:t>(€ mn)</a:t>
                      </a:r>
                      <a:endParaRPr lang="en-GB" sz="1100">
                        <a:effectLst/>
                        <a:latin typeface="Helvetica"/>
                        <a:ea typeface="MS Mincho"/>
                        <a:cs typeface="Times New Roman"/>
                      </a:endParaRPr>
                    </a:p>
                  </a:txBody>
                  <a:tcPr marL="68580" marR="68580" marT="0" marB="0"/>
                </a:tc>
                <a:tc>
                  <a:txBody>
                    <a:bodyPr/>
                    <a:lstStyle/>
                    <a:p>
                      <a:pPr algn="ctr">
                        <a:spcBef>
                          <a:spcPts val="600"/>
                        </a:spcBef>
                        <a:spcAft>
                          <a:spcPts val="600"/>
                        </a:spcAft>
                      </a:pPr>
                      <a:r>
                        <a:rPr lang="en-GB" sz="1100" dirty="0">
                          <a:effectLst/>
                        </a:rPr>
                        <a:t>Total</a:t>
                      </a:r>
                      <a:r>
                        <a:rPr lang="en-US" sz="1100" dirty="0">
                          <a:effectLst/>
                        </a:rPr>
                        <a:t/>
                      </a:r>
                      <a:br>
                        <a:rPr lang="en-US" sz="1100" dirty="0">
                          <a:effectLst/>
                        </a:rPr>
                      </a:br>
                      <a:r>
                        <a:rPr lang="en-US" sz="1000" dirty="0">
                          <a:effectLst/>
                        </a:rPr>
                        <a:t>(€ </a:t>
                      </a:r>
                      <a:r>
                        <a:rPr lang="en-US" sz="1000" dirty="0" err="1">
                          <a:effectLst/>
                        </a:rPr>
                        <a:t>mn</a:t>
                      </a:r>
                      <a:r>
                        <a:rPr lang="en-US" sz="1000" dirty="0">
                          <a:effectLst/>
                        </a:rPr>
                        <a:t>)</a:t>
                      </a:r>
                      <a:endParaRPr lang="en-GB" sz="1100" dirty="0">
                        <a:effectLst/>
                        <a:latin typeface="Helvetica"/>
                        <a:ea typeface="MS Mincho"/>
                        <a:cs typeface="Times New Roman"/>
                      </a:endParaRPr>
                    </a:p>
                  </a:txBody>
                  <a:tcPr marL="68580" marR="68580" marT="0" marB="0"/>
                </a:tc>
              </a:tr>
              <a:tr h="289151">
                <a:tc>
                  <a:txBody>
                    <a:bodyPr/>
                    <a:lstStyle/>
                    <a:p>
                      <a:pPr>
                        <a:spcBef>
                          <a:spcPts val="400"/>
                        </a:spcBef>
                        <a:spcAft>
                          <a:spcPts val="400"/>
                        </a:spcAft>
                      </a:pPr>
                      <a:r>
                        <a:rPr lang="en-US" sz="1100">
                          <a:effectLst/>
                        </a:rPr>
                        <a:t>Strategic</a:t>
                      </a:r>
                      <a:endParaRPr lang="en-GB" sz="1100">
                        <a:effectLst/>
                        <a:latin typeface="Helvetica"/>
                        <a:ea typeface="MS Mincho"/>
                        <a:cs typeface="Times New Roman"/>
                      </a:endParaRPr>
                    </a:p>
                  </a:txBody>
                  <a:tcPr marL="68580" marR="68580" marT="0" marB="0" anchor="ctr"/>
                </a:tc>
                <a:tc>
                  <a:txBody>
                    <a:bodyPr/>
                    <a:lstStyle/>
                    <a:p>
                      <a:pPr algn="ctr">
                        <a:spcBef>
                          <a:spcPts val="400"/>
                        </a:spcBef>
                        <a:spcAft>
                          <a:spcPts val="400"/>
                        </a:spcAft>
                      </a:pPr>
                      <a:r>
                        <a:rPr lang="en-US" sz="1100">
                          <a:effectLst/>
                        </a:rPr>
                        <a:t>13,800</a:t>
                      </a:r>
                      <a:endParaRPr lang="en-GB" sz="1100">
                        <a:effectLst/>
                        <a:latin typeface="Helvetica"/>
                        <a:ea typeface="MS Mincho"/>
                        <a:cs typeface="Times New Roman"/>
                      </a:endParaRPr>
                    </a:p>
                  </a:txBody>
                  <a:tcPr marL="68580" marR="68580" marT="0" marB="0" anchor="ctr"/>
                </a:tc>
                <a:tc>
                  <a:txBody>
                    <a:bodyPr/>
                    <a:lstStyle/>
                    <a:p>
                      <a:pPr algn="ctr">
                        <a:spcBef>
                          <a:spcPts val="400"/>
                        </a:spcBef>
                        <a:spcAft>
                          <a:spcPts val="400"/>
                        </a:spcAft>
                      </a:pPr>
                      <a:r>
                        <a:rPr lang="en-US" sz="1100">
                          <a:effectLst/>
                        </a:rPr>
                        <a:t>1,100</a:t>
                      </a:r>
                      <a:endParaRPr lang="en-GB" sz="1100">
                        <a:effectLst/>
                        <a:latin typeface="Helvetica"/>
                        <a:ea typeface="MS Mincho"/>
                        <a:cs typeface="Times New Roman"/>
                      </a:endParaRPr>
                    </a:p>
                  </a:txBody>
                  <a:tcPr marL="68580" marR="68580" marT="0" marB="0" anchor="ctr"/>
                </a:tc>
                <a:tc>
                  <a:txBody>
                    <a:bodyPr/>
                    <a:lstStyle/>
                    <a:p>
                      <a:pPr algn="ctr">
                        <a:spcBef>
                          <a:spcPts val="400"/>
                        </a:spcBef>
                        <a:spcAft>
                          <a:spcPts val="400"/>
                        </a:spcAft>
                      </a:pPr>
                      <a:r>
                        <a:rPr lang="en-US" sz="1100" dirty="0">
                          <a:effectLst/>
                        </a:rPr>
                        <a:t>5,100</a:t>
                      </a:r>
                      <a:endParaRPr lang="en-GB" sz="1100" dirty="0">
                        <a:effectLst/>
                        <a:latin typeface="Helvetica"/>
                        <a:ea typeface="MS Mincho"/>
                        <a:cs typeface="Times New Roman"/>
                      </a:endParaRPr>
                    </a:p>
                  </a:txBody>
                  <a:tcPr marL="68580" marR="68580" marT="0" marB="0" anchor="ctr"/>
                </a:tc>
                <a:tc>
                  <a:txBody>
                    <a:bodyPr/>
                    <a:lstStyle/>
                    <a:p>
                      <a:pPr algn="ctr">
                        <a:spcBef>
                          <a:spcPts val="400"/>
                        </a:spcBef>
                        <a:spcAft>
                          <a:spcPts val="400"/>
                        </a:spcAft>
                      </a:pPr>
                      <a:r>
                        <a:rPr lang="en-US" sz="1100">
                          <a:effectLst/>
                        </a:rPr>
                        <a:t>775</a:t>
                      </a:r>
                      <a:endParaRPr lang="en-GB" sz="1100">
                        <a:effectLst/>
                        <a:latin typeface="Helvetica"/>
                        <a:ea typeface="MS Mincho"/>
                        <a:cs typeface="Times New Roman"/>
                      </a:endParaRPr>
                    </a:p>
                  </a:txBody>
                  <a:tcPr marL="68580" marR="68580" marT="0" marB="0" anchor="ctr"/>
                </a:tc>
                <a:tc>
                  <a:txBody>
                    <a:bodyPr/>
                    <a:lstStyle/>
                    <a:p>
                      <a:pPr algn="ctr">
                        <a:spcBef>
                          <a:spcPts val="400"/>
                        </a:spcBef>
                        <a:spcAft>
                          <a:spcPts val="400"/>
                        </a:spcAft>
                      </a:pPr>
                      <a:r>
                        <a:rPr lang="en-GB" sz="1100">
                          <a:effectLst/>
                        </a:rPr>
                        <a:t>19,770</a:t>
                      </a:r>
                      <a:endParaRPr lang="en-GB" sz="1100">
                        <a:effectLst/>
                        <a:latin typeface="Helvetica"/>
                        <a:ea typeface="MS Mincho"/>
                        <a:cs typeface="Times New Roman"/>
                      </a:endParaRPr>
                    </a:p>
                  </a:txBody>
                  <a:tcPr marL="68580" marR="68580" marT="0" marB="0" anchor="ctr"/>
                </a:tc>
              </a:tr>
              <a:tr h="436206">
                <a:tc>
                  <a:txBody>
                    <a:bodyPr/>
                    <a:lstStyle/>
                    <a:p>
                      <a:pPr>
                        <a:spcBef>
                          <a:spcPts val="400"/>
                        </a:spcBef>
                        <a:spcAft>
                          <a:spcPts val="400"/>
                        </a:spcAft>
                      </a:pPr>
                      <a:r>
                        <a:rPr lang="en-US" sz="1100">
                          <a:effectLst/>
                        </a:rPr>
                        <a:t>Operational</a:t>
                      </a:r>
                      <a:endParaRPr lang="en-GB" sz="1100">
                        <a:effectLst/>
                        <a:latin typeface="Helvetica"/>
                        <a:ea typeface="MS Mincho"/>
                        <a:cs typeface="Times New Roman"/>
                      </a:endParaRPr>
                    </a:p>
                  </a:txBody>
                  <a:tcPr marL="68580" marR="68580" marT="0" marB="0" anchor="ctr"/>
                </a:tc>
                <a:tc>
                  <a:txBody>
                    <a:bodyPr/>
                    <a:lstStyle/>
                    <a:p>
                      <a:pPr algn="ctr">
                        <a:spcBef>
                          <a:spcPts val="400"/>
                        </a:spcBef>
                        <a:spcAft>
                          <a:spcPts val="400"/>
                        </a:spcAft>
                      </a:pPr>
                      <a:r>
                        <a:rPr lang="en-US" sz="1100">
                          <a:effectLst/>
                        </a:rPr>
                        <a:t>1,800</a:t>
                      </a:r>
                      <a:endParaRPr lang="en-GB" sz="1100">
                        <a:effectLst/>
                        <a:latin typeface="Helvetica"/>
                        <a:ea typeface="MS Mincho"/>
                        <a:cs typeface="Times New Roman"/>
                      </a:endParaRPr>
                    </a:p>
                  </a:txBody>
                  <a:tcPr marL="68580" marR="68580" marT="0" marB="0" anchor="ctr"/>
                </a:tc>
                <a:tc>
                  <a:txBody>
                    <a:bodyPr/>
                    <a:lstStyle/>
                    <a:p>
                      <a:pPr algn="ctr">
                        <a:spcBef>
                          <a:spcPts val="400"/>
                        </a:spcBef>
                        <a:spcAft>
                          <a:spcPts val="400"/>
                        </a:spcAft>
                      </a:pPr>
                      <a:r>
                        <a:rPr lang="en-US" sz="1100">
                          <a:effectLst/>
                        </a:rPr>
                        <a:t>4,150</a:t>
                      </a:r>
                      <a:endParaRPr lang="en-GB" sz="1100">
                        <a:effectLst/>
                        <a:latin typeface="Helvetica"/>
                        <a:ea typeface="MS Mincho"/>
                        <a:cs typeface="Times New Roman"/>
                      </a:endParaRPr>
                    </a:p>
                  </a:txBody>
                  <a:tcPr marL="68580" marR="68580" marT="0" marB="0" anchor="ctr"/>
                </a:tc>
                <a:tc>
                  <a:txBody>
                    <a:bodyPr/>
                    <a:lstStyle/>
                    <a:p>
                      <a:pPr algn="ctr">
                        <a:spcBef>
                          <a:spcPts val="400"/>
                        </a:spcBef>
                        <a:spcAft>
                          <a:spcPts val="400"/>
                        </a:spcAft>
                      </a:pPr>
                      <a:r>
                        <a:rPr lang="en-US" sz="1100" dirty="0">
                          <a:effectLst/>
                        </a:rPr>
                        <a:t>3,200</a:t>
                      </a:r>
                      <a:endParaRPr lang="en-GB" sz="1100" dirty="0">
                        <a:effectLst/>
                        <a:latin typeface="Helvetica"/>
                        <a:ea typeface="MS Mincho"/>
                        <a:cs typeface="Times New Roman"/>
                      </a:endParaRPr>
                    </a:p>
                  </a:txBody>
                  <a:tcPr marL="68580" marR="68580" marT="0" marB="0" anchor="ctr"/>
                </a:tc>
                <a:tc>
                  <a:txBody>
                    <a:bodyPr/>
                    <a:lstStyle/>
                    <a:p>
                      <a:pPr algn="ctr">
                        <a:spcBef>
                          <a:spcPts val="400"/>
                        </a:spcBef>
                        <a:spcAft>
                          <a:spcPts val="400"/>
                        </a:spcAft>
                      </a:pPr>
                      <a:r>
                        <a:rPr lang="en-US" sz="1100">
                          <a:effectLst/>
                        </a:rPr>
                        <a:t>2,700</a:t>
                      </a:r>
                      <a:endParaRPr lang="en-GB" sz="1100">
                        <a:effectLst/>
                        <a:latin typeface="Helvetica"/>
                        <a:ea typeface="MS Mincho"/>
                        <a:cs typeface="Times New Roman"/>
                      </a:endParaRPr>
                    </a:p>
                  </a:txBody>
                  <a:tcPr marL="68580" marR="68580" marT="0" marB="0" anchor="ctr"/>
                </a:tc>
                <a:tc>
                  <a:txBody>
                    <a:bodyPr/>
                    <a:lstStyle/>
                    <a:p>
                      <a:pPr algn="ctr">
                        <a:spcBef>
                          <a:spcPts val="400"/>
                        </a:spcBef>
                        <a:spcAft>
                          <a:spcPts val="400"/>
                        </a:spcAft>
                      </a:pPr>
                      <a:r>
                        <a:rPr lang="en-GB" sz="1100">
                          <a:effectLst/>
                        </a:rPr>
                        <a:t>11,850</a:t>
                      </a:r>
                      <a:endParaRPr lang="en-GB" sz="1100">
                        <a:effectLst/>
                        <a:latin typeface="Helvetica"/>
                        <a:ea typeface="MS Mincho"/>
                        <a:cs typeface="Times New Roman"/>
                      </a:endParaRPr>
                    </a:p>
                  </a:txBody>
                  <a:tcPr marL="68580" marR="68580" marT="0" marB="0" anchor="ctr"/>
                </a:tc>
              </a:tr>
              <a:tr h="218102">
                <a:tc>
                  <a:txBody>
                    <a:bodyPr/>
                    <a:lstStyle/>
                    <a:p>
                      <a:pPr>
                        <a:spcBef>
                          <a:spcPts val="400"/>
                        </a:spcBef>
                        <a:spcAft>
                          <a:spcPts val="400"/>
                        </a:spcAft>
                      </a:pPr>
                      <a:r>
                        <a:rPr lang="en-US" sz="1100">
                          <a:effectLst/>
                        </a:rPr>
                        <a:t>Consumer</a:t>
                      </a:r>
                      <a:endParaRPr lang="en-GB" sz="1100">
                        <a:effectLst/>
                        <a:latin typeface="Helvetica"/>
                        <a:ea typeface="MS Mincho"/>
                        <a:cs typeface="Times New Roman"/>
                      </a:endParaRPr>
                    </a:p>
                  </a:txBody>
                  <a:tcPr marL="68580" marR="68580" marT="0" marB="0" anchor="ctr"/>
                </a:tc>
                <a:tc>
                  <a:txBody>
                    <a:bodyPr/>
                    <a:lstStyle/>
                    <a:p>
                      <a:pPr algn="ctr">
                        <a:spcBef>
                          <a:spcPts val="400"/>
                        </a:spcBef>
                        <a:spcAft>
                          <a:spcPts val="400"/>
                        </a:spcAft>
                      </a:pPr>
                      <a:r>
                        <a:rPr lang="en-US" sz="1100">
                          <a:effectLst/>
                        </a:rPr>
                        <a:t>13,900</a:t>
                      </a:r>
                      <a:endParaRPr lang="en-GB" sz="1100">
                        <a:effectLst/>
                        <a:latin typeface="Helvetica"/>
                        <a:ea typeface="MS Mincho"/>
                        <a:cs typeface="Times New Roman"/>
                      </a:endParaRPr>
                    </a:p>
                  </a:txBody>
                  <a:tcPr marL="68580" marR="68580" marT="0" marB="0" anchor="ctr"/>
                </a:tc>
                <a:tc>
                  <a:txBody>
                    <a:bodyPr/>
                    <a:lstStyle/>
                    <a:p>
                      <a:pPr algn="ctr">
                        <a:spcBef>
                          <a:spcPts val="400"/>
                        </a:spcBef>
                        <a:spcAft>
                          <a:spcPts val="400"/>
                        </a:spcAft>
                      </a:pPr>
                      <a:r>
                        <a:rPr lang="en-US" sz="1100">
                          <a:effectLst/>
                        </a:rPr>
                        <a:t>207</a:t>
                      </a:r>
                      <a:endParaRPr lang="en-GB" sz="1100">
                        <a:effectLst/>
                        <a:latin typeface="Helvetica"/>
                        <a:ea typeface="MS Mincho"/>
                        <a:cs typeface="Times New Roman"/>
                      </a:endParaRPr>
                    </a:p>
                  </a:txBody>
                  <a:tcPr marL="68580" marR="68580" marT="0" marB="0" anchor="ctr"/>
                </a:tc>
                <a:tc>
                  <a:txBody>
                    <a:bodyPr/>
                    <a:lstStyle/>
                    <a:p>
                      <a:pPr algn="ctr">
                        <a:spcBef>
                          <a:spcPts val="400"/>
                        </a:spcBef>
                        <a:spcAft>
                          <a:spcPts val="400"/>
                        </a:spcAft>
                      </a:pPr>
                      <a:r>
                        <a:rPr lang="en-US" sz="1100">
                          <a:effectLst/>
                        </a:rPr>
                        <a:t>-</a:t>
                      </a:r>
                      <a:endParaRPr lang="en-GB" sz="1100">
                        <a:effectLst/>
                        <a:latin typeface="Helvetica"/>
                        <a:ea typeface="MS Mincho"/>
                        <a:cs typeface="Times New Roman"/>
                      </a:endParaRPr>
                    </a:p>
                  </a:txBody>
                  <a:tcPr marL="68580" marR="68580" marT="0" marB="0" anchor="ctr"/>
                </a:tc>
                <a:tc>
                  <a:txBody>
                    <a:bodyPr/>
                    <a:lstStyle/>
                    <a:p>
                      <a:pPr algn="ctr">
                        <a:spcBef>
                          <a:spcPts val="400"/>
                        </a:spcBef>
                        <a:spcAft>
                          <a:spcPts val="400"/>
                        </a:spcAft>
                      </a:pPr>
                      <a:r>
                        <a:rPr lang="en-US" sz="1100">
                          <a:effectLst/>
                        </a:rPr>
                        <a:t>3,000</a:t>
                      </a:r>
                      <a:endParaRPr lang="en-GB" sz="1100">
                        <a:effectLst/>
                        <a:latin typeface="Helvetica"/>
                        <a:ea typeface="MS Mincho"/>
                        <a:cs typeface="Times New Roman"/>
                      </a:endParaRPr>
                    </a:p>
                  </a:txBody>
                  <a:tcPr marL="68580" marR="68580" marT="0" marB="0" anchor="ctr"/>
                </a:tc>
                <a:tc>
                  <a:txBody>
                    <a:bodyPr/>
                    <a:lstStyle/>
                    <a:p>
                      <a:pPr algn="ctr">
                        <a:spcBef>
                          <a:spcPts val="400"/>
                        </a:spcBef>
                        <a:spcAft>
                          <a:spcPts val="400"/>
                        </a:spcAft>
                      </a:pPr>
                      <a:r>
                        <a:rPr lang="en-US" sz="1100">
                          <a:effectLst/>
                        </a:rPr>
                        <a:t>17,110</a:t>
                      </a:r>
                      <a:endParaRPr lang="en-GB" sz="1100">
                        <a:effectLst/>
                        <a:latin typeface="Helvetica"/>
                        <a:ea typeface="MS Mincho"/>
                        <a:cs typeface="Times New Roman"/>
                      </a:endParaRPr>
                    </a:p>
                  </a:txBody>
                  <a:tcPr marL="68580" marR="68580" marT="0" marB="0" anchor="ctr"/>
                </a:tc>
              </a:tr>
              <a:tr h="436206">
                <a:tc>
                  <a:txBody>
                    <a:bodyPr/>
                    <a:lstStyle/>
                    <a:p>
                      <a:pPr>
                        <a:spcBef>
                          <a:spcPts val="400"/>
                        </a:spcBef>
                        <a:spcAft>
                          <a:spcPts val="400"/>
                        </a:spcAft>
                      </a:pPr>
                      <a:r>
                        <a:rPr lang="en-US" sz="1100">
                          <a:effectLst/>
                        </a:rPr>
                        <a:t>Third Party</a:t>
                      </a:r>
                      <a:endParaRPr lang="en-GB" sz="1100">
                        <a:effectLst/>
                        <a:latin typeface="Helvetica"/>
                        <a:ea typeface="MS Mincho"/>
                        <a:cs typeface="Times New Roman"/>
                      </a:endParaRPr>
                    </a:p>
                  </a:txBody>
                  <a:tcPr marL="68580" marR="68580" marT="0" marB="0" anchor="ctr"/>
                </a:tc>
                <a:tc>
                  <a:txBody>
                    <a:bodyPr/>
                    <a:lstStyle/>
                    <a:p>
                      <a:pPr algn="ctr">
                        <a:spcBef>
                          <a:spcPts val="400"/>
                        </a:spcBef>
                        <a:spcAft>
                          <a:spcPts val="400"/>
                        </a:spcAft>
                      </a:pPr>
                      <a:r>
                        <a:rPr lang="en-US" sz="1100">
                          <a:effectLst/>
                        </a:rPr>
                        <a:t>13,700</a:t>
                      </a:r>
                      <a:endParaRPr lang="en-GB" sz="1100">
                        <a:effectLst/>
                        <a:latin typeface="Helvetica"/>
                        <a:ea typeface="MS Mincho"/>
                        <a:cs typeface="Times New Roman"/>
                      </a:endParaRPr>
                    </a:p>
                  </a:txBody>
                  <a:tcPr marL="68580" marR="68580" marT="0" marB="0" anchor="ctr"/>
                </a:tc>
                <a:tc>
                  <a:txBody>
                    <a:bodyPr/>
                    <a:lstStyle/>
                    <a:p>
                      <a:pPr algn="ctr">
                        <a:spcBef>
                          <a:spcPts val="400"/>
                        </a:spcBef>
                        <a:spcAft>
                          <a:spcPts val="400"/>
                        </a:spcAft>
                      </a:pPr>
                      <a:r>
                        <a:rPr lang="en-US" sz="1100">
                          <a:effectLst/>
                        </a:rPr>
                        <a:t>72</a:t>
                      </a:r>
                      <a:endParaRPr lang="en-GB" sz="1100">
                        <a:effectLst/>
                        <a:latin typeface="Helvetica"/>
                        <a:ea typeface="MS Mincho"/>
                        <a:cs typeface="Times New Roman"/>
                      </a:endParaRPr>
                    </a:p>
                  </a:txBody>
                  <a:tcPr marL="68580" marR="68580" marT="0" marB="0" anchor="ctr"/>
                </a:tc>
                <a:tc>
                  <a:txBody>
                    <a:bodyPr/>
                    <a:lstStyle/>
                    <a:p>
                      <a:pPr algn="ctr">
                        <a:spcBef>
                          <a:spcPts val="400"/>
                        </a:spcBef>
                        <a:spcAft>
                          <a:spcPts val="400"/>
                        </a:spcAft>
                      </a:pPr>
                      <a:r>
                        <a:rPr lang="en-US" sz="1100">
                          <a:effectLst/>
                        </a:rPr>
                        <a:t>-</a:t>
                      </a:r>
                      <a:endParaRPr lang="en-GB" sz="1100">
                        <a:effectLst/>
                        <a:latin typeface="Helvetica"/>
                        <a:ea typeface="MS Mincho"/>
                        <a:cs typeface="Times New Roman"/>
                      </a:endParaRPr>
                    </a:p>
                  </a:txBody>
                  <a:tcPr marL="68580" marR="68580" marT="0" marB="0" anchor="ctr"/>
                </a:tc>
                <a:tc>
                  <a:txBody>
                    <a:bodyPr/>
                    <a:lstStyle/>
                    <a:p>
                      <a:pPr algn="ctr">
                        <a:spcBef>
                          <a:spcPts val="400"/>
                        </a:spcBef>
                        <a:spcAft>
                          <a:spcPts val="400"/>
                        </a:spcAft>
                      </a:pPr>
                      <a:r>
                        <a:rPr lang="en-US" sz="1100">
                          <a:effectLst/>
                        </a:rPr>
                        <a:t>-</a:t>
                      </a:r>
                      <a:endParaRPr lang="en-GB" sz="1100">
                        <a:effectLst/>
                        <a:latin typeface="Helvetica"/>
                        <a:ea typeface="MS Mincho"/>
                        <a:cs typeface="Times New Roman"/>
                      </a:endParaRPr>
                    </a:p>
                  </a:txBody>
                  <a:tcPr marL="68580" marR="68580" marT="0" marB="0" anchor="ctr"/>
                </a:tc>
                <a:tc>
                  <a:txBody>
                    <a:bodyPr/>
                    <a:lstStyle/>
                    <a:p>
                      <a:pPr algn="ctr">
                        <a:spcBef>
                          <a:spcPts val="400"/>
                        </a:spcBef>
                        <a:spcAft>
                          <a:spcPts val="400"/>
                        </a:spcAft>
                      </a:pPr>
                      <a:r>
                        <a:rPr lang="en-US" sz="1100">
                          <a:effectLst/>
                        </a:rPr>
                        <a:t>13,770</a:t>
                      </a:r>
                      <a:endParaRPr lang="en-GB" sz="1100">
                        <a:effectLst/>
                        <a:latin typeface="Helvetica"/>
                        <a:ea typeface="MS Mincho"/>
                        <a:cs typeface="Times New Roman"/>
                      </a:endParaRPr>
                    </a:p>
                  </a:txBody>
                  <a:tcPr marL="68580" marR="68580" marT="0" marB="0" anchor="ctr"/>
                </a:tc>
              </a:tr>
              <a:tr h="218102">
                <a:tc>
                  <a:txBody>
                    <a:bodyPr/>
                    <a:lstStyle/>
                    <a:p>
                      <a:pPr algn="r">
                        <a:spcBef>
                          <a:spcPts val="400"/>
                        </a:spcBef>
                        <a:spcAft>
                          <a:spcPts val="400"/>
                        </a:spcAft>
                      </a:pPr>
                      <a:r>
                        <a:rPr lang="en-US" sz="1100">
                          <a:effectLst/>
                        </a:rPr>
                        <a:t>Total</a:t>
                      </a:r>
                      <a:endParaRPr lang="en-GB" sz="1100">
                        <a:effectLst/>
                        <a:latin typeface="Helvetica"/>
                        <a:ea typeface="MS Mincho"/>
                        <a:cs typeface="Times New Roman"/>
                      </a:endParaRPr>
                    </a:p>
                  </a:txBody>
                  <a:tcPr marL="68580" marR="68580" marT="0" marB="0" anchor="ctr"/>
                </a:tc>
                <a:tc>
                  <a:txBody>
                    <a:bodyPr/>
                    <a:lstStyle/>
                    <a:p>
                      <a:pPr algn="ctr">
                        <a:spcBef>
                          <a:spcPts val="400"/>
                        </a:spcBef>
                        <a:spcAft>
                          <a:spcPts val="400"/>
                        </a:spcAft>
                      </a:pPr>
                      <a:r>
                        <a:rPr lang="en-US" sz="1100" dirty="0">
                          <a:effectLst/>
                        </a:rPr>
                        <a:t>42,200</a:t>
                      </a:r>
                      <a:endParaRPr lang="en-GB" sz="1100" dirty="0">
                        <a:effectLst/>
                        <a:latin typeface="Helvetica"/>
                        <a:ea typeface="MS Mincho"/>
                        <a:cs typeface="Times New Roman"/>
                      </a:endParaRPr>
                    </a:p>
                  </a:txBody>
                  <a:tcPr marL="68580" marR="68580" marT="0" marB="0" anchor="ctr"/>
                </a:tc>
                <a:tc>
                  <a:txBody>
                    <a:bodyPr/>
                    <a:lstStyle/>
                    <a:p>
                      <a:pPr algn="ctr">
                        <a:spcBef>
                          <a:spcPts val="400"/>
                        </a:spcBef>
                        <a:spcAft>
                          <a:spcPts val="400"/>
                        </a:spcAft>
                      </a:pPr>
                      <a:r>
                        <a:rPr lang="en-US" sz="1100">
                          <a:effectLst/>
                        </a:rPr>
                        <a:t>5,530</a:t>
                      </a:r>
                      <a:endParaRPr lang="en-GB" sz="1100">
                        <a:effectLst/>
                        <a:latin typeface="Helvetica"/>
                        <a:ea typeface="MS Mincho"/>
                        <a:cs typeface="Times New Roman"/>
                      </a:endParaRPr>
                    </a:p>
                  </a:txBody>
                  <a:tcPr marL="68580" marR="68580" marT="0" marB="0" anchor="ctr"/>
                </a:tc>
                <a:tc>
                  <a:txBody>
                    <a:bodyPr/>
                    <a:lstStyle/>
                    <a:p>
                      <a:pPr algn="ctr">
                        <a:spcBef>
                          <a:spcPts val="400"/>
                        </a:spcBef>
                        <a:spcAft>
                          <a:spcPts val="400"/>
                        </a:spcAft>
                      </a:pPr>
                      <a:r>
                        <a:rPr lang="en-US" sz="1100">
                          <a:effectLst/>
                        </a:rPr>
                        <a:t>8,300</a:t>
                      </a:r>
                      <a:endParaRPr lang="en-GB" sz="1100">
                        <a:effectLst/>
                        <a:latin typeface="Helvetica"/>
                        <a:ea typeface="MS Mincho"/>
                        <a:cs typeface="Times New Roman"/>
                      </a:endParaRPr>
                    </a:p>
                  </a:txBody>
                  <a:tcPr marL="68580" marR="68580" marT="0" marB="0" anchor="ctr"/>
                </a:tc>
                <a:tc>
                  <a:txBody>
                    <a:bodyPr/>
                    <a:lstStyle/>
                    <a:p>
                      <a:pPr algn="ctr">
                        <a:spcBef>
                          <a:spcPts val="400"/>
                        </a:spcBef>
                        <a:spcAft>
                          <a:spcPts val="400"/>
                        </a:spcAft>
                      </a:pPr>
                      <a:r>
                        <a:rPr lang="en-US" sz="1100" dirty="0">
                          <a:effectLst/>
                        </a:rPr>
                        <a:t>6,470</a:t>
                      </a:r>
                      <a:endParaRPr lang="en-GB" sz="1100" dirty="0">
                        <a:effectLst/>
                        <a:latin typeface="Helvetica"/>
                        <a:ea typeface="MS Mincho"/>
                        <a:cs typeface="Times New Roman"/>
                      </a:endParaRPr>
                    </a:p>
                  </a:txBody>
                  <a:tcPr marL="68580" marR="68580" marT="0" marB="0" anchor="ctr"/>
                </a:tc>
                <a:tc>
                  <a:txBody>
                    <a:bodyPr/>
                    <a:lstStyle/>
                    <a:p>
                      <a:pPr algn="ctr">
                        <a:spcBef>
                          <a:spcPts val="400"/>
                        </a:spcBef>
                        <a:spcAft>
                          <a:spcPts val="400"/>
                        </a:spcAft>
                      </a:pPr>
                      <a:r>
                        <a:rPr lang="en-GB" sz="1100" dirty="0">
                          <a:effectLst/>
                        </a:rPr>
                        <a:t>62,500</a:t>
                      </a:r>
                      <a:endParaRPr lang="en-GB" sz="1100" dirty="0">
                        <a:effectLst/>
                        <a:latin typeface="Helvetica"/>
                        <a:ea typeface="MS Mincho"/>
                        <a:cs typeface="Times New Roman"/>
                      </a:endParaRPr>
                    </a:p>
                  </a:txBody>
                  <a:tcPr marL="68580" marR="68580" marT="0" marB="0" anchor="ct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782750988"/>
              </p:ext>
            </p:extLst>
          </p:nvPr>
        </p:nvGraphicFramePr>
        <p:xfrm>
          <a:off x="1763688" y="4160173"/>
          <a:ext cx="7158360" cy="2160240"/>
        </p:xfrm>
        <a:graphic>
          <a:graphicData uri="http://schemas.openxmlformats.org/drawingml/2006/table">
            <a:tbl>
              <a:tblPr firstRow="1" firstCol="1" bandRow="1">
                <a:tableStyleId>{5C22544A-7EE6-4342-B048-85BDC9FD1C3A}</a:tableStyleId>
              </a:tblPr>
              <a:tblGrid>
                <a:gridCol w="1228776"/>
                <a:gridCol w="1023490"/>
                <a:gridCol w="1003309"/>
                <a:gridCol w="1073132"/>
                <a:gridCol w="967320"/>
                <a:gridCol w="1862333"/>
              </a:tblGrid>
              <a:tr h="763139">
                <a:tc>
                  <a:txBody>
                    <a:bodyPr/>
                    <a:lstStyle/>
                    <a:p>
                      <a:pPr algn="ctr">
                        <a:spcBef>
                          <a:spcPts val="1200"/>
                        </a:spcBef>
                        <a:spcAft>
                          <a:spcPts val="0"/>
                        </a:spcAft>
                      </a:pPr>
                      <a:r>
                        <a:rPr lang="en-US" sz="1100" dirty="0">
                          <a:effectLst/>
                        </a:rPr>
                        <a:t>Environment Benefits</a:t>
                      </a:r>
                      <a:endParaRPr lang="en-GB" sz="1100" dirty="0">
                        <a:effectLst/>
                        <a:latin typeface="Helvetica"/>
                        <a:ea typeface="MS Mincho"/>
                        <a:cs typeface="Times New Roman"/>
                      </a:endParaRPr>
                    </a:p>
                  </a:txBody>
                  <a:tcPr marL="68580" marR="68580" marT="0" marB="0"/>
                </a:tc>
                <a:tc>
                  <a:txBody>
                    <a:bodyPr/>
                    <a:lstStyle/>
                    <a:p>
                      <a:pPr algn="ctr">
                        <a:spcBef>
                          <a:spcPts val="600"/>
                        </a:spcBef>
                        <a:spcAft>
                          <a:spcPts val="600"/>
                        </a:spcAft>
                      </a:pPr>
                      <a:r>
                        <a:rPr lang="en-US" sz="1100">
                          <a:effectLst/>
                        </a:rPr>
                        <a:t>Smart City</a:t>
                      </a:r>
                      <a:br>
                        <a:rPr lang="en-US" sz="1100">
                          <a:effectLst/>
                        </a:rPr>
                      </a:br>
                      <a:r>
                        <a:rPr lang="en-US" sz="1000">
                          <a:effectLst/>
                        </a:rPr>
                        <a:t>(€ mn)</a:t>
                      </a:r>
                      <a:endParaRPr lang="en-GB" sz="1100">
                        <a:effectLst/>
                        <a:latin typeface="Helvetica"/>
                        <a:ea typeface="MS Mincho"/>
                        <a:cs typeface="Times New Roman"/>
                      </a:endParaRPr>
                    </a:p>
                  </a:txBody>
                  <a:tcPr marL="68580" marR="68580" marT="0" marB="0"/>
                </a:tc>
                <a:tc>
                  <a:txBody>
                    <a:bodyPr/>
                    <a:lstStyle/>
                    <a:p>
                      <a:pPr algn="ctr">
                        <a:spcBef>
                          <a:spcPts val="600"/>
                        </a:spcBef>
                        <a:spcAft>
                          <a:spcPts val="600"/>
                        </a:spcAft>
                      </a:pPr>
                      <a:r>
                        <a:rPr lang="en-US" sz="1100">
                          <a:effectLst/>
                        </a:rPr>
                        <a:t>Non-urban</a:t>
                      </a:r>
                      <a:br>
                        <a:rPr lang="en-US" sz="1100">
                          <a:effectLst/>
                        </a:rPr>
                      </a:br>
                      <a:r>
                        <a:rPr lang="en-US" sz="1000">
                          <a:effectLst/>
                        </a:rPr>
                        <a:t>(€ mn)</a:t>
                      </a:r>
                      <a:endParaRPr lang="en-GB" sz="1100">
                        <a:effectLst/>
                        <a:latin typeface="Helvetica"/>
                        <a:ea typeface="MS Mincho"/>
                        <a:cs typeface="Times New Roman"/>
                      </a:endParaRPr>
                    </a:p>
                  </a:txBody>
                  <a:tcPr marL="68580" marR="68580" marT="0" marB="0"/>
                </a:tc>
                <a:tc>
                  <a:txBody>
                    <a:bodyPr/>
                    <a:lstStyle/>
                    <a:p>
                      <a:pPr algn="ctr">
                        <a:spcBef>
                          <a:spcPts val="600"/>
                        </a:spcBef>
                        <a:spcAft>
                          <a:spcPts val="600"/>
                        </a:spcAft>
                      </a:pPr>
                      <a:r>
                        <a:rPr lang="en-US" sz="1100">
                          <a:effectLst/>
                        </a:rPr>
                        <a:t>Smart Home</a:t>
                      </a:r>
                      <a:br>
                        <a:rPr lang="en-US" sz="1100">
                          <a:effectLst/>
                        </a:rPr>
                      </a:br>
                      <a:r>
                        <a:rPr lang="en-US" sz="1000">
                          <a:effectLst/>
                        </a:rPr>
                        <a:t>(€ mn)</a:t>
                      </a:r>
                      <a:endParaRPr lang="en-GB" sz="1100">
                        <a:effectLst/>
                        <a:latin typeface="Helvetica"/>
                        <a:ea typeface="MS Mincho"/>
                        <a:cs typeface="Times New Roman"/>
                      </a:endParaRPr>
                    </a:p>
                  </a:txBody>
                  <a:tcPr marL="68580" marR="68580" marT="0" marB="0"/>
                </a:tc>
                <a:tc>
                  <a:txBody>
                    <a:bodyPr/>
                    <a:lstStyle/>
                    <a:p>
                      <a:pPr algn="ctr">
                        <a:spcBef>
                          <a:spcPts val="600"/>
                        </a:spcBef>
                        <a:spcAft>
                          <a:spcPts val="600"/>
                        </a:spcAft>
                      </a:pPr>
                      <a:r>
                        <a:rPr lang="en-GB" sz="1100">
                          <a:effectLst/>
                        </a:rPr>
                        <a:t>Workplace</a:t>
                      </a:r>
                      <a:r>
                        <a:rPr lang="en-US" sz="1100">
                          <a:effectLst/>
                        </a:rPr>
                        <a:t/>
                      </a:r>
                      <a:br>
                        <a:rPr lang="en-US" sz="1100">
                          <a:effectLst/>
                        </a:rPr>
                      </a:br>
                      <a:r>
                        <a:rPr lang="en-US" sz="1000">
                          <a:effectLst/>
                        </a:rPr>
                        <a:t>(€ mn)</a:t>
                      </a:r>
                      <a:endParaRPr lang="en-GB" sz="1100">
                        <a:effectLst/>
                        <a:latin typeface="Helvetica"/>
                        <a:ea typeface="MS Mincho"/>
                        <a:cs typeface="Times New Roman"/>
                      </a:endParaRPr>
                    </a:p>
                  </a:txBody>
                  <a:tcPr marL="68580" marR="68580" marT="0" marB="0"/>
                </a:tc>
                <a:tc>
                  <a:txBody>
                    <a:bodyPr/>
                    <a:lstStyle/>
                    <a:p>
                      <a:pPr algn="ctr">
                        <a:spcBef>
                          <a:spcPts val="600"/>
                        </a:spcBef>
                        <a:spcAft>
                          <a:spcPts val="600"/>
                        </a:spcAft>
                      </a:pPr>
                      <a:r>
                        <a:rPr lang="en-GB" sz="1100">
                          <a:effectLst/>
                        </a:rPr>
                        <a:t>Total</a:t>
                      </a:r>
                      <a:r>
                        <a:rPr lang="en-US" sz="1100">
                          <a:effectLst/>
                        </a:rPr>
                        <a:t/>
                      </a:r>
                      <a:br>
                        <a:rPr lang="en-US" sz="1100">
                          <a:effectLst/>
                        </a:rPr>
                      </a:br>
                      <a:r>
                        <a:rPr lang="en-US" sz="1000">
                          <a:effectLst/>
                        </a:rPr>
                        <a:t>(€ mn)</a:t>
                      </a:r>
                      <a:endParaRPr lang="en-GB" sz="1100">
                        <a:effectLst/>
                        <a:latin typeface="Helvetica"/>
                        <a:ea typeface="MS Mincho"/>
                        <a:cs typeface="Times New Roman"/>
                      </a:endParaRPr>
                    </a:p>
                  </a:txBody>
                  <a:tcPr marL="68580" marR="68580" marT="0" marB="0"/>
                </a:tc>
              </a:tr>
              <a:tr h="347785">
                <a:tc>
                  <a:txBody>
                    <a:bodyPr/>
                    <a:lstStyle/>
                    <a:p>
                      <a:pPr>
                        <a:spcBef>
                          <a:spcPts val="400"/>
                        </a:spcBef>
                        <a:spcAft>
                          <a:spcPts val="400"/>
                        </a:spcAft>
                      </a:pPr>
                      <a:r>
                        <a:rPr lang="en-US" sz="1100">
                          <a:effectLst/>
                        </a:rPr>
                        <a:t>Economic</a:t>
                      </a:r>
                      <a:endParaRPr lang="en-GB" sz="1100">
                        <a:effectLst/>
                        <a:latin typeface="Helvetica"/>
                        <a:ea typeface="MS Mincho"/>
                        <a:cs typeface="Times New Roman"/>
                      </a:endParaRPr>
                    </a:p>
                  </a:txBody>
                  <a:tcPr marL="68580" marR="68580" marT="0" marB="0" anchor="ctr"/>
                </a:tc>
                <a:tc>
                  <a:txBody>
                    <a:bodyPr/>
                    <a:lstStyle/>
                    <a:p>
                      <a:pPr algn="ctr">
                        <a:spcBef>
                          <a:spcPts val="400"/>
                        </a:spcBef>
                        <a:spcAft>
                          <a:spcPts val="400"/>
                        </a:spcAft>
                      </a:pPr>
                      <a:r>
                        <a:rPr lang="en-US" sz="1100">
                          <a:effectLst/>
                        </a:rPr>
                        <a:t>4,000</a:t>
                      </a:r>
                      <a:endParaRPr lang="en-GB" sz="1100">
                        <a:effectLst/>
                        <a:latin typeface="Helvetica"/>
                        <a:ea typeface="MS Mincho"/>
                        <a:cs typeface="Times New Roman"/>
                      </a:endParaRPr>
                    </a:p>
                  </a:txBody>
                  <a:tcPr marL="68580" marR="68580" marT="0" marB="0" anchor="ctr"/>
                </a:tc>
                <a:tc>
                  <a:txBody>
                    <a:bodyPr/>
                    <a:lstStyle/>
                    <a:p>
                      <a:pPr algn="ctr">
                        <a:spcBef>
                          <a:spcPts val="400"/>
                        </a:spcBef>
                        <a:spcAft>
                          <a:spcPts val="400"/>
                        </a:spcAft>
                      </a:pPr>
                      <a:r>
                        <a:rPr lang="en-US" sz="1100">
                          <a:effectLst/>
                        </a:rPr>
                        <a:t>2,200</a:t>
                      </a:r>
                      <a:endParaRPr lang="en-GB" sz="1100">
                        <a:effectLst/>
                        <a:latin typeface="Helvetica"/>
                        <a:ea typeface="MS Mincho"/>
                        <a:cs typeface="Times New Roman"/>
                      </a:endParaRPr>
                    </a:p>
                  </a:txBody>
                  <a:tcPr marL="68580" marR="68580" marT="0" marB="0" anchor="ctr"/>
                </a:tc>
                <a:tc>
                  <a:txBody>
                    <a:bodyPr/>
                    <a:lstStyle/>
                    <a:p>
                      <a:pPr algn="ctr">
                        <a:spcBef>
                          <a:spcPts val="400"/>
                        </a:spcBef>
                        <a:spcAft>
                          <a:spcPts val="400"/>
                        </a:spcAft>
                      </a:pPr>
                      <a:r>
                        <a:rPr lang="en-US" sz="1100">
                          <a:effectLst/>
                        </a:rPr>
                        <a:t>   720</a:t>
                      </a:r>
                      <a:endParaRPr lang="en-GB" sz="1100">
                        <a:effectLst/>
                        <a:latin typeface="Helvetica"/>
                        <a:ea typeface="MS Mincho"/>
                        <a:cs typeface="Times New Roman"/>
                      </a:endParaRPr>
                    </a:p>
                  </a:txBody>
                  <a:tcPr marL="68580" marR="68580" marT="0" marB="0" anchor="ctr"/>
                </a:tc>
                <a:tc>
                  <a:txBody>
                    <a:bodyPr/>
                    <a:lstStyle/>
                    <a:p>
                      <a:pPr algn="ctr">
                        <a:spcBef>
                          <a:spcPts val="400"/>
                        </a:spcBef>
                        <a:spcAft>
                          <a:spcPts val="400"/>
                        </a:spcAft>
                      </a:pPr>
                      <a:r>
                        <a:rPr lang="en-US" sz="1100">
                          <a:effectLst/>
                        </a:rPr>
                        <a:t>14,500</a:t>
                      </a:r>
                      <a:endParaRPr lang="en-GB" sz="1100">
                        <a:effectLst/>
                        <a:latin typeface="Helvetica"/>
                        <a:ea typeface="MS Mincho"/>
                        <a:cs typeface="Times New Roman"/>
                      </a:endParaRPr>
                    </a:p>
                  </a:txBody>
                  <a:tcPr marL="68580" marR="68580" marT="0" marB="0" anchor="ctr"/>
                </a:tc>
                <a:tc>
                  <a:txBody>
                    <a:bodyPr/>
                    <a:lstStyle/>
                    <a:p>
                      <a:pPr algn="ctr">
                        <a:spcBef>
                          <a:spcPts val="400"/>
                        </a:spcBef>
                        <a:spcAft>
                          <a:spcPts val="400"/>
                        </a:spcAft>
                      </a:pPr>
                      <a:r>
                        <a:rPr lang="en-US" sz="1100">
                          <a:effectLst/>
                        </a:rPr>
                        <a:t>21,420</a:t>
                      </a:r>
                      <a:endParaRPr lang="en-GB" sz="1100">
                        <a:effectLst/>
                        <a:latin typeface="Helvetica"/>
                        <a:ea typeface="MS Mincho"/>
                        <a:cs typeface="Times New Roman"/>
                      </a:endParaRPr>
                    </a:p>
                  </a:txBody>
                  <a:tcPr marL="68580" marR="68580" marT="0" marB="0" anchor="ctr"/>
                </a:tc>
              </a:tr>
              <a:tr h="262329">
                <a:tc>
                  <a:txBody>
                    <a:bodyPr/>
                    <a:lstStyle/>
                    <a:p>
                      <a:pPr>
                        <a:spcBef>
                          <a:spcPts val="400"/>
                        </a:spcBef>
                        <a:spcAft>
                          <a:spcPts val="400"/>
                        </a:spcAft>
                      </a:pPr>
                      <a:r>
                        <a:rPr lang="en-US" sz="1100">
                          <a:effectLst/>
                        </a:rPr>
                        <a:t>Social</a:t>
                      </a:r>
                      <a:endParaRPr lang="en-GB" sz="1100">
                        <a:effectLst/>
                        <a:latin typeface="Helvetica"/>
                        <a:ea typeface="MS Mincho"/>
                        <a:cs typeface="Times New Roman"/>
                      </a:endParaRPr>
                    </a:p>
                  </a:txBody>
                  <a:tcPr marL="68580" marR="68580" marT="0" marB="0" anchor="ctr"/>
                </a:tc>
                <a:tc>
                  <a:txBody>
                    <a:bodyPr/>
                    <a:lstStyle/>
                    <a:p>
                      <a:pPr algn="ctr">
                        <a:spcBef>
                          <a:spcPts val="400"/>
                        </a:spcBef>
                        <a:spcAft>
                          <a:spcPts val="400"/>
                        </a:spcAft>
                      </a:pPr>
                      <a:r>
                        <a:rPr lang="en-US" sz="1100">
                          <a:effectLst/>
                        </a:rPr>
                        <a:t>4,100</a:t>
                      </a:r>
                      <a:endParaRPr lang="en-GB" sz="1100">
                        <a:effectLst/>
                        <a:latin typeface="Helvetica"/>
                        <a:ea typeface="MS Mincho"/>
                        <a:cs typeface="Times New Roman"/>
                      </a:endParaRPr>
                    </a:p>
                  </a:txBody>
                  <a:tcPr marL="68580" marR="68580" marT="0" marB="0" anchor="ctr"/>
                </a:tc>
                <a:tc>
                  <a:txBody>
                    <a:bodyPr/>
                    <a:lstStyle/>
                    <a:p>
                      <a:pPr algn="ctr">
                        <a:spcBef>
                          <a:spcPts val="400"/>
                        </a:spcBef>
                        <a:spcAft>
                          <a:spcPts val="400"/>
                        </a:spcAft>
                      </a:pPr>
                      <a:r>
                        <a:rPr lang="en-US" sz="1100">
                          <a:effectLst/>
                        </a:rPr>
                        <a:t>8,300</a:t>
                      </a:r>
                      <a:endParaRPr lang="en-GB" sz="1100">
                        <a:effectLst/>
                        <a:latin typeface="Helvetica"/>
                        <a:ea typeface="MS Mincho"/>
                        <a:cs typeface="Times New Roman"/>
                      </a:endParaRPr>
                    </a:p>
                  </a:txBody>
                  <a:tcPr marL="68580" marR="68580" marT="0" marB="0" anchor="ctr"/>
                </a:tc>
                <a:tc>
                  <a:txBody>
                    <a:bodyPr/>
                    <a:lstStyle/>
                    <a:p>
                      <a:pPr algn="ctr">
                        <a:spcBef>
                          <a:spcPts val="400"/>
                        </a:spcBef>
                        <a:spcAft>
                          <a:spcPts val="400"/>
                        </a:spcAft>
                      </a:pPr>
                      <a:r>
                        <a:rPr lang="en-US" sz="1100">
                          <a:effectLst/>
                        </a:rPr>
                        <a:t>-</a:t>
                      </a:r>
                      <a:endParaRPr lang="en-GB" sz="1100">
                        <a:effectLst/>
                        <a:latin typeface="Helvetica"/>
                        <a:ea typeface="MS Mincho"/>
                        <a:cs typeface="Times New Roman"/>
                      </a:endParaRPr>
                    </a:p>
                  </a:txBody>
                  <a:tcPr marL="68580" marR="68580" marT="0" marB="0" anchor="ctr"/>
                </a:tc>
                <a:tc>
                  <a:txBody>
                    <a:bodyPr/>
                    <a:lstStyle/>
                    <a:p>
                      <a:pPr algn="ctr">
                        <a:spcBef>
                          <a:spcPts val="400"/>
                        </a:spcBef>
                        <a:spcAft>
                          <a:spcPts val="400"/>
                        </a:spcAft>
                      </a:pPr>
                      <a:r>
                        <a:rPr lang="en-US" sz="1100">
                          <a:effectLst/>
                        </a:rPr>
                        <a:t>-</a:t>
                      </a:r>
                      <a:endParaRPr lang="en-GB" sz="1100">
                        <a:effectLst/>
                        <a:latin typeface="Helvetica"/>
                        <a:ea typeface="MS Mincho"/>
                        <a:cs typeface="Times New Roman"/>
                      </a:endParaRPr>
                    </a:p>
                  </a:txBody>
                  <a:tcPr marL="68580" marR="68580" marT="0" marB="0" anchor="ctr"/>
                </a:tc>
                <a:tc>
                  <a:txBody>
                    <a:bodyPr/>
                    <a:lstStyle/>
                    <a:p>
                      <a:pPr algn="ctr">
                        <a:spcBef>
                          <a:spcPts val="400"/>
                        </a:spcBef>
                        <a:spcAft>
                          <a:spcPts val="400"/>
                        </a:spcAft>
                      </a:pPr>
                      <a:r>
                        <a:rPr lang="en-US" sz="1100">
                          <a:effectLst/>
                        </a:rPr>
                        <a:t> 12,400</a:t>
                      </a:r>
                      <a:endParaRPr lang="en-GB" sz="1100">
                        <a:effectLst/>
                        <a:latin typeface="Helvetica"/>
                        <a:ea typeface="MS Mincho"/>
                        <a:cs typeface="Times New Roman"/>
                      </a:endParaRPr>
                    </a:p>
                  </a:txBody>
                  <a:tcPr marL="68580" marR="68580" marT="0" marB="0" anchor="ctr"/>
                </a:tc>
              </a:tr>
              <a:tr h="524658">
                <a:tc>
                  <a:txBody>
                    <a:bodyPr/>
                    <a:lstStyle/>
                    <a:p>
                      <a:pPr>
                        <a:spcBef>
                          <a:spcPts val="400"/>
                        </a:spcBef>
                        <a:spcAft>
                          <a:spcPts val="400"/>
                        </a:spcAft>
                      </a:pPr>
                      <a:r>
                        <a:rPr lang="en-US" sz="1100">
                          <a:effectLst/>
                        </a:rPr>
                        <a:t>Environmental</a:t>
                      </a:r>
                      <a:endParaRPr lang="en-GB" sz="1100">
                        <a:effectLst/>
                        <a:latin typeface="Helvetica"/>
                        <a:ea typeface="MS Mincho"/>
                        <a:cs typeface="Times New Roman"/>
                      </a:endParaRPr>
                    </a:p>
                  </a:txBody>
                  <a:tcPr marL="68580" marR="68580" marT="0" marB="0" anchor="ctr"/>
                </a:tc>
                <a:tc>
                  <a:txBody>
                    <a:bodyPr/>
                    <a:lstStyle/>
                    <a:p>
                      <a:pPr algn="ctr">
                        <a:spcBef>
                          <a:spcPts val="400"/>
                        </a:spcBef>
                        <a:spcAft>
                          <a:spcPts val="400"/>
                        </a:spcAft>
                      </a:pPr>
                      <a:r>
                        <a:rPr lang="en-US" sz="1100" dirty="0">
                          <a:effectLst/>
                        </a:rPr>
                        <a:t>     22</a:t>
                      </a:r>
                      <a:endParaRPr lang="en-GB" sz="1100" dirty="0">
                        <a:effectLst/>
                        <a:latin typeface="Helvetica"/>
                        <a:ea typeface="MS Mincho"/>
                        <a:cs typeface="Times New Roman"/>
                      </a:endParaRPr>
                    </a:p>
                  </a:txBody>
                  <a:tcPr marL="68580" marR="68580" marT="0" marB="0" anchor="ctr"/>
                </a:tc>
                <a:tc>
                  <a:txBody>
                    <a:bodyPr/>
                    <a:lstStyle/>
                    <a:p>
                      <a:pPr algn="ctr">
                        <a:spcBef>
                          <a:spcPts val="400"/>
                        </a:spcBef>
                        <a:spcAft>
                          <a:spcPts val="400"/>
                        </a:spcAft>
                      </a:pPr>
                      <a:r>
                        <a:rPr lang="en-US" sz="1100">
                          <a:effectLst/>
                        </a:rPr>
                        <a:t>   38</a:t>
                      </a:r>
                      <a:endParaRPr lang="en-GB" sz="1100">
                        <a:effectLst/>
                        <a:latin typeface="Helvetica"/>
                        <a:ea typeface="MS Mincho"/>
                        <a:cs typeface="Times New Roman"/>
                      </a:endParaRPr>
                    </a:p>
                  </a:txBody>
                  <a:tcPr marL="68580" marR="68580" marT="0" marB="0" anchor="b"/>
                </a:tc>
                <a:tc>
                  <a:txBody>
                    <a:bodyPr/>
                    <a:lstStyle/>
                    <a:p>
                      <a:pPr algn="ctr">
                        <a:spcBef>
                          <a:spcPts val="400"/>
                        </a:spcBef>
                        <a:spcAft>
                          <a:spcPts val="400"/>
                        </a:spcAft>
                      </a:pPr>
                      <a:r>
                        <a:rPr lang="en-US" sz="1100">
                          <a:effectLst/>
                        </a:rPr>
                        <a:t>   609</a:t>
                      </a:r>
                      <a:endParaRPr lang="en-GB" sz="1100">
                        <a:effectLst/>
                        <a:latin typeface="Helvetica"/>
                        <a:ea typeface="MS Mincho"/>
                        <a:cs typeface="Times New Roman"/>
                      </a:endParaRPr>
                    </a:p>
                  </a:txBody>
                  <a:tcPr marL="68580" marR="68580" marT="0" marB="0" anchor="b"/>
                </a:tc>
                <a:tc>
                  <a:txBody>
                    <a:bodyPr/>
                    <a:lstStyle/>
                    <a:p>
                      <a:pPr algn="ctr">
                        <a:spcBef>
                          <a:spcPts val="400"/>
                        </a:spcBef>
                        <a:spcAft>
                          <a:spcPts val="400"/>
                        </a:spcAft>
                      </a:pPr>
                      <a:r>
                        <a:rPr lang="en-US" sz="1100">
                          <a:effectLst/>
                        </a:rPr>
                        <a:t>16,100</a:t>
                      </a:r>
                      <a:endParaRPr lang="en-GB" sz="1100">
                        <a:effectLst/>
                        <a:latin typeface="Helvetica"/>
                        <a:ea typeface="MS Mincho"/>
                        <a:cs typeface="Times New Roman"/>
                      </a:endParaRPr>
                    </a:p>
                  </a:txBody>
                  <a:tcPr marL="68580" marR="68580" marT="0" marB="0" anchor="ctr"/>
                </a:tc>
                <a:tc>
                  <a:txBody>
                    <a:bodyPr/>
                    <a:lstStyle/>
                    <a:p>
                      <a:pPr algn="ctr">
                        <a:spcBef>
                          <a:spcPts val="400"/>
                        </a:spcBef>
                        <a:spcAft>
                          <a:spcPts val="400"/>
                        </a:spcAft>
                      </a:pPr>
                      <a:r>
                        <a:rPr lang="en-US" sz="1100">
                          <a:effectLst/>
                        </a:rPr>
                        <a:t>16,770</a:t>
                      </a:r>
                      <a:endParaRPr lang="en-GB" sz="1100">
                        <a:effectLst/>
                        <a:latin typeface="Helvetica"/>
                        <a:ea typeface="MS Mincho"/>
                        <a:cs typeface="Times New Roman"/>
                      </a:endParaRPr>
                    </a:p>
                  </a:txBody>
                  <a:tcPr marL="68580" marR="68580" marT="0" marB="0" anchor="ctr"/>
                </a:tc>
              </a:tr>
              <a:tr h="262329">
                <a:tc>
                  <a:txBody>
                    <a:bodyPr/>
                    <a:lstStyle/>
                    <a:p>
                      <a:pPr algn="r">
                        <a:spcBef>
                          <a:spcPts val="400"/>
                        </a:spcBef>
                        <a:spcAft>
                          <a:spcPts val="400"/>
                        </a:spcAft>
                      </a:pPr>
                      <a:r>
                        <a:rPr lang="en-US" sz="1100">
                          <a:effectLst/>
                        </a:rPr>
                        <a:t>Total</a:t>
                      </a:r>
                      <a:endParaRPr lang="en-GB" sz="1100">
                        <a:effectLst/>
                        <a:latin typeface="Helvetica"/>
                        <a:ea typeface="MS Mincho"/>
                        <a:cs typeface="Times New Roman"/>
                      </a:endParaRPr>
                    </a:p>
                  </a:txBody>
                  <a:tcPr marL="68580" marR="68580" marT="0" marB="0" anchor="ctr"/>
                </a:tc>
                <a:tc>
                  <a:txBody>
                    <a:bodyPr/>
                    <a:lstStyle/>
                    <a:p>
                      <a:pPr algn="ctr">
                        <a:spcBef>
                          <a:spcPts val="400"/>
                        </a:spcBef>
                        <a:spcAft>
                          <a:spcPts val="400"/>
                        </a:spcAft>
                      </a:pPr>
                      <a:r>
                        <a:rPr lang="en-US" sz="1100" dirty="0">
                          <a:effectLst/>
                        </a:rPr>
                        <a:t>8,120</a:t>
                      </a:r>
                      <a:endParaRPr lang="en-GB" sz="1100" dirty="0">
                        <a:effectLst/>
                        <a:latin typeface="Helvetica"/>
                        <a:ea typeface="MS Mincho"/>
                        <a:cs typeface="Times New Roman"/>
                      </a:endParaRPr>
                    </a:p>
                  </a:txBody>
                  <a:tcPr marL="68580" marR="68580" marT="0" marB="0" anchor="ctr"/>
                </a:tc>
                <a:tc>
                  <a:txBody>
                    <a:bodyPr/>
                    <a:lstStyle/>
                    <a:p>
                      <a:pPr algn="ctr">
                        <a:spcBef>
                          <a:spcPts val="400"/>
                        </a:spcBef>
                        <a:spcAft>
                          <a:spcPts val="400"/>
                        </a:spcAft>
                      </a:pPr>
                      <a:r>
                        <a:rPr lang="en-US" sz="1100">
                          <a:effectLst/>
                        </a:rPr>
                        <a:t>10,540</a:t>
                      </a:r>
                      <a:endParaRPr lang="en-GB" sz="1100">
                        <a:effectLst/>
                        <a:latin typeface="Helvetica"/>
                        <a:ea typeface="MS Mincho"/>
                        <a:cs typeface="Times New Roman"/>
                      </a:endParaRPr>
                    </a:p>
                  </a:txBody>
                  <a:tcPr marL="68580" marR="68580" marT="0" marB="0" anchor="ctr"/>
                </a:tc>
                <a:tc>
                  <a:txBody>
                    <a:bodyPr/>
                    <a:lstStyle/>
                    <a:p>
                      <a:pPr algn="ctr">
                        <a:spcBef>
                          <a:spcPts val="400"/>
                        </a:spcBef>
                        <a:spcAft>
                          <a:spcPts val="400"/>
                        </a:spcAft>
                      </a:pPr>
                      <a:r>
                        <a:rPr lang="en-US" sz="1100">
                          <a:effectLst/>
                        </a:rPr>
                        <a:t>1,330</a:t>
                      </a:r>
                      <a:endParaRPr lang="en-GB" sz="1100">
                        <a:effectLst/>
                        <a:latin typeface="Helvetica"/>
                        <a:ea typeface="MS Mincho"/>
                        <a:cs typeface="Times New Roman"/>
                      </a:endParaRPr>
                    </a:p>
                  </a:txBody>
                  <a:tcPr marL="68580" marR="68580" marT="0" marB="0" anchor="ctr"/>
                </a:tc>
                <a:tc>
                  <a:txBody>
                    <a:bodyPr/>
                    <a:lstStyle/>
                    <a:p>
                      <a:pPr algn="ctr">
                        <a:spcBef>
                          <a:spcPts val="400"/>
                        </a:spcBef>
                        <a:spcAft>
                          <a:spcPts val="400"/>
                        </a:spcAft>
                      </a:pPr>
                      <a:r>
                        <a:rPr lang="en-US" sz="1100">
                          <a:effectLst/>
                        </a:rPr>
                        <a:t>30,600</a:t>
                      </a:r>
                      <a:endParaRPr lang="en-GB" sz="1100">
                        <a:effectLst/>
                        <a:latin typeface="Helvetica"/>
                        <a:ea typeface="MS Mincho"/>
                        <a:cs typeface="Times New Roman"/>
                      </a:endParaRPr>
                    </a:p>
                  </a:txBody>
                  <a:tcPr marL="68580" marR="68580" marT="0" marB="0" anchor="ctr"/>
                </a:tc>
                <a:tc>
                  <a:txBody>
                    <a:bodyPr/>
                    <a:lstStyle/>
                    <a:p>
                      <a:pPr algn="ctr">
                        <a:spcBef>
                          <a:spcPts val="400"/>
                        </a:spcBef>
                        <a:spcAft>
                          <a:spcPts val="400"/>
                        </a:spcAft>
                      </a:pPr>
                      <a:r>
                        <a:rPr lang="en-US" sz="1100" dirty="0">
                          <a:effectLst/>
                        </a:rPr>
                        <a:t>50,590</a:t>
                      </a:r>
                      <a:endParaRPr lang="en-GB" sz="1100" dirty="0">
                        <a:effectLst/>
                        <a:latin typeface="Helvetica"/>
                        <a:ea typeface="MS Mincho"/>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513488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bwMode="auto">
          <a:xfrm>
            <a:off x="50230" y="58043"/>
            <a:ext cx="9027914"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91" tIns="32146" rIns="64291" bIns="32146" numCol="1" anchor="t" anchorCtr="0" compatLnSpc="1">
            <a:prstTxWarp prst="textNoShape">
              <a:avLst/>
            </a:prstTxWarp>
          </a:bodyPr>
          <a:lstStyle/>
          <a:p>
            <a:r>
              <a:rPr lang="en-US" altLang="en-US" sz="4600">
                <a:latin typeface="Helvetica" charset="0"/>
              </a:rPr>
              <a:t>Vertical headlines</a:t>
            </a:r>
          </a:p>
        </p:txBody>
      </p:sp>
      <p:sp>
        <p:nvSpPr>
          <p:cNvPr id="5" name="Title 1"/>
          <p:cNvSpPr txBox="1">
            <a:spLocks/>
          </p:cNvSpPr>
          <p:nvPr/>
        </p:nvSpPr>
        <p:spPr>
          <a:xfrm>
            <a:off x="456406" y="999555"/>
            <a:ext cx="8229600" cy="937022"/>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ＭＳ Ｐゴシック" charset="0"/>
              </a:defRPr>
            </a:lvl1pPr>
            <a:lvl2pPr marL="358775" indent="-358775" algn="l" rtl="0" eaLnBrk="0" fontAlgn="base" hangingPunct="0">
              <a:spcBef>
                <a:spcPct val="0"/>
              </a:spcBef>
              <a:spcAft>
                <a:spcPct val="0"/>
              </a:spcAft>
              <a:defRPr sz="3000" b="1">
                <a:solidFill>
                  <a:srgbClr val="0F5494"/>
                </a:solidFill>
                <a:latin typeface="Verdana" charset="0"/>
                <a:ea typeface="ＭＳ Ｐゴシック" charset="0"/>
                <a:cs typeface="ＭＳ Ｐゴシック" charset="0"/>
              </a:defRPr>
            </a:lvl2pPr>
            <a:lvl3pPr marL="358775" indent="-358775" algn="l" rtl="0" eaLnBrk="0" fontAlgn="base" hangingPunct="0">
              <a:spcBef>
                <a:spcPct val="0"/>
              </a:spcBef>
              <a:spcAft>
                <a:spcPct val="0"/>
              </a:spcAft>
              <a:defRPr sz="3000" b="1">
                <a:solidFill>
                  <a:srgbClr val="0F5494"/>
                </a:solidFill>
                <a:latin typeface="Verdana" charset="0"/>
                <a:ea typeface="ＭＳ Ｐゴシック" charset="0"/>
                <a:cs typeface="ＭＳ Ｐゴシック" charset="0"/>
              </a:defRPr>
            </a:lvl3pPr>
            <a:lvl4pPr marL="358775" indent="-358775" algn="l" rtl="0" eaLnBrk="0" fontAlgn="base" hangingPunct="0">
              <a:spcBef>
                <a:spcPct val="0"/>
              </a:spcBef>
              <a:spcAft>
                <a:spcPct val="0"/>
              </a:spcAft>
              <a:defRPr sz="3000" b="1">
                <a:solidFill>
                  <a:srgbClr val="0F5494"/>
                </a:solidFill>
                <a:latin typeface="Verdana" charset="0"/>
                <a:ea typeface="ＭＳ Ｐゴシック" charset="0"/>
                <a:cs typeface="ＭＳ Ｐゴシック" charset="0"/>
              </a:defRPr>
            </a:lvl4pPr>
            <a:lvl5pPr marL="358775" indent="-358775" algn="l" rtl="0" eaLnBrk="0" fontAlgn="base" hangingPunct="0">
              <a:spcBef>
                <a:spcPct val="0"/>
              </a:spcBef>
              <a:spcAft>
                <a:spcPct val="0"/>
              </a:spcAft>
              <a:defRPr sz="3000" b="1">
                <a:solidFill>
                  <a:srgbClr val="0F5494"/>
                </a:solidFill>
                <a:latin typeface="Verdana" charset="0"/>
                <a:ea typeface="ＭＳ Ｐゴシック" charset="0"/>
                <a:cs typeface="ＭＳ Ｐゴシック" charset="0"/>
              </a:defRPr>
            </a:lvl5pPr>
            <a:lvl6pPr marL="815975" algn="l" rtl="0" fontAlgn="base">
              <a:spcBef>
                <a:spcPct val="0"/>
              </a:spcBef>
              <a:spcAft>
                <a:spcPct val="0"/>
              </a:spcAft>
              <a:defRPr sz="3000" b="1">
                <a:solidFill>
                  <a:srgbClr val="0F5494"/>
                </a:solidFill>
                <a:latin typeface="Verdana" charset="0"/>
                <a:ea typeface="ＭＳ Ｐゴシック" charset="0"/>
              </a:defRPr>
            </a:lvl6pPr>
            <a:lvl7pPr marL="1273175" algn="l" rtl="0" fontAlgn="base">
              <a:spcBef>
                <a:spcPct val="0"/>
              </a:spcBef>
              <a:spcAft>
                <a:spcPct val="0"/>
              </a:spcAft>
              <a:defRPr sz="3000" b="1">
                <a:solidFill>
                  <a:srgbClr val="0F5494"/>
                </a:solidFill>
                <a:latin typeface="Verdana" charset="0"/>
                <a:ea typeface="ＭＳ Ｐゴシック" charset="0"/>
              </a:defRPr>
            </a:lvl7pPr>
            <a:lvl8pPr marL="1730375" algn="l" rtl="0" fontAlgn="base">
              <a:spcBef>
                <a:spcPct val="0"/>
              </a:spcBef>
              <a:spcAft>
                <a:spcPct val="0"/>
              </a:spcAft>
              <a:defRPr sz="3000" b="1">
                <a:solidFill>
                  <a:srgbClr val="0F5494"/>
                </a:solidFill>
                <a:latin typeface="Verdana" charset="0"/>
                <a:ea typeface="ＭＳ Ｐゴシック" charset="0"/>
              </a:defRPr>
            </a:lvl8pPr>
            <a:lvl9pPr marL="2187575" algn="l" rtl="0" fontAlgn="base">
              <a:spcBef>
                <a:spcPct val="0"/>
              </a:spcBef>
              <a:spcAft>
                <a:spcPct val="0"/>
              </a:spcAft>
              <a:defRPr sz="3000" b="1">
                <a:solidFill>
                  <a:srgbClr val="0F5494"/>
                </a:solidFill>
                <a:latin typeface="Verdana" charset="0"/>
                <a:ea typeface="ＭＳ Ｐゴシック" charset="0"/>
              </a:defRPr>
            </a:lvl9pPr>
          </a:lstStyle>
          <a:p>
            <a:pPr algn="ctr"/>
            <a:r>
              <a:rPr lang="en-US" sz="2400" kern="0" dirty="0" smtClean="0">
                <a:solidFill>
                  <a:srgbClr val="FF0000"/>
                </a:solidFill>
              </a:rPr>
              <a:t>Cost of 5G Deployment</a:t>
            </a:r>
            <a:br>
              <a:rPr lang="en-US" sz="2400" kern="0" dirty="0" smtClean="0">
                <a:solidFill>
                  <a:srgbClr val="FF0000"/>
                </a:solidFill>
              </a:rPr>
            </a:br>
            <a:r>
              <a:rPr lang="en-US" sz="1800" kern="0" dirty="0" smtClean="0">
                <a:solidFill>
                  <a:srgbClr val="FF0000"/>
                </a:solidFill>
              </a:rPr>
              <a:t>(on top of fixed broadband infrastructure investments)</a:t>
            </a:r>
            <a:endParaRPr lang="en-GB" sz="1800" kern="0" dirty="0">
              <a:solidFill>
                <a:srgbClr val="FF0000"/>
              </a:solidFill>
            </a:endParaRPr>
          </a:p>
        </p:txBody>
      </p:sp>
      <p:pic>
        <p:nvPicPr>
          <p:cNvPr id="6" name="Picture 5" descr="Macintosh HD:Users:Fatima:Desktop:5G Cost.png"/>
          <p:cNvPicPr/>
          <p:nvPr/>
        </p:nvPicPr>
        <p:blipFill>
          <a:blip r:embed="rId2">
            <a:extLst>
              <a:ext uri="{28A0092B-C50C-407E-A947-70E740481C1C}">
                <a14:useLocalDpi xmlns:a14="http://schemas.microsoft.com/office/drawing/2010/main" val="0"/>
              </a:ext>
            </a:extLst>
          </a:blip>
          <a:srcRect/>
          <a:stretch>
            <a:fillRect/>
          </a:stretch>
        </p:blipFill>
        <p:spPr bwMode="auto">
          <a:xfrm>
            <a:off x="1824303" y="1903303"/>
            <a:ext cx="5528310" cy="3037840"/>
          </a:xfrm>
          <a:prstGeom prst="rect">
            <a:avLst/>
          </a:prstGeom>
          <a:noFill/>
          <a:ln>
            <a:noFill/>
          </a:ln>
        </p:spPr>
      </p:pic>
      <p:sp>
        <p:nvSpPr>
          <p:cNvPr id="10" name="Rectangle 9"/>
          <p:cNvSpPr/>
          <p:nvPr/>
        </p:nvSpPr>
        <p:spPr>
          <a:xfrm>
            <a:off x="486415" y="5173742"/>
            <a:ext cx="8229600" cy="253916"/>
          </a:xfrm>
          <a:prstGeom prst="rect">
            <a:avLst/>
          </a:prstGeom>
        </p:spPr>
        <p:txBody>
          <a:bodyPr wrap="square">
            <a:spAutoFit/>
          </a:bodyPr>
          <a:lstStyle/>
          <a:p>
            <a:r>
              <a:rPr lang="en-GB" sz="1050" b="0" dirty="0">
                <a:solidFill>
                  <a:schemeClr val="tx1"/>
                </a:solidFill>
              </a:rPr>
              <a:t>This would equate to a total cost of 5G deployment in EU Member States of </a:t>
            </a:r>
            <a:r>
              <a:rPr lang="en-GB" sz="1050" b="0" dirty="0" smtClean="0">
                <a:solidFill>
                  <a:schemeClr val="tx1"/>
                </a:solidFill>
              </a:rPr>
              <a:t>approximately €58 billion in 2025</a:t>
            </a:r>
            <a:endParaRPr lang="en-GB" sz="1050" b="0" dirty="0">
              <a:solidFill>
                <a:schemeClr val="tx1"/>
              </a:solidFill>
            </a:endParaRPr>
          </a:p>
        </p:txBody>
      </p:sp>
    </p:spTree>
    <p:extLst>
      <p:ext uri="{BB962C8B-B14F-4D97-AF65-F5344CB8AC3E}">
        <p14:creationId xmlns:p14="http://schemas.microsoft.com/office/powerpoint/2010/main" val="1536511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9A67896-3236-4356-95B7-4127E686CF35}" type="slidenum">
              <a:rPr lang="en-GB" smtClean="0">
                <a:solidFill>
                  <a:srgbClr val="000000"/>
                </a:solidFill>
              </a:rPr>
              <a:pPr>
                <a:defRPr/>
              </a:pPr>
              <a:t>9</a:t>
            </a:fld>
            <a:endParaRPr lang="en-GB">
              <a:solidFill>
                <a:srgbClr val="000000"/>
              </a:solidFill>
            </a:endParaRPr>
          </a:p>
        </p:txBody>
      </p:sp>
      <p:sp>
        <p:nvSpPr>
          <p:cNvPr id="3" name="TextBox 2"/>
          <p:cNvSpPr txBox="1"/>
          <p:nvPr/>
        </p:nvSpPr>
        <p:spPr>
          <a:xfrm>
            <a:off x="395536" y="1196752"/>
            <a:ext cx="8568951" cy="4893647"/>
          </a:xfrm>
          <a:prstGeom prst="rect">
            <a:avLst/>
          </a:prstGeom>
          <a:noFill/>
        </p:spPr>
        <p:txBody>
          <a:bodyPr wrap="square" rtlCol="0">
            <a:spAutoFit/>
          </a:bodyPr>
          <a:lstStyle/>
          <a:p>
            <a:pPr>
              <a:lnSpc>
                <a:spcPct val="150000"/>
              </a:lnSpc>
            </a:pPr>
            <a:r>
              <a:rPr lang="en-GB" sz="4800" i="1" dirty="0" smtClean="0">
                <a:solidFill>
                  <a:schemeClr val="tx1"/>
                </a:solidFill>
                <a:latin typeface="Arial" panose="020B0604020202020204" pitchFamily="34" charset="0"/>
                <a:cs typeface="Arial" panose="020B0604020202020204" pitchFamily="34" charset="0"/>
              </a:rPr>
              <a:t>5G Action Plan: Motivations</a:t>
            </a:r>
          </a:p>
          <a:p>
            <a:pPr marL="457200" indent="-457200">
              <a:lnSpc>
                <a:spcPct val="150000"/>
              </a:lnSpc>
              <a:buFont typeface="Arial" panose="020B0604020202020204" pitchFamily="34" charset="0"/>
              <a:buChar char="•"/>
            </a:pPr>
            <a:r>
              <a:rPr lang="en-GB" sz="3200" i="1" dirty="0" smtClean="0">
                <a:solidFill>
                  <a:srgbClr val="0000FF"/>
                </a:solidFill>
                <a:latin typeface="Arial" panose="020B0604020202020204" pitchFamily="34" charset="0"/>
                <a:cs typeface="Arial" panose="020B0604020202020204" pitchFamily="34" charset="0"/>
              </a:rPr>
              <a:t>New EU Market potential, usages, actors</a:t>
            </a:r>
          </a:p>
          <a:p>
            <a:pPr marL="457200" indent="-457200">
              <a:lnSpc>
                <a:spcPct val="150000"/>
              </a:lnSpc>
              <a:buFont typeface="Arial" panose="020B0604020202020204" pitchFamily="34" charset="0"/>
              <a:buChar char="•"/>
            </a:pPr>
            <a:r>
              <a:rPr lang="en-GB" sz="3200" i="1" dirty="0" smtClean="0">
                <a:solidFill>
                  <a:srgbClr val="0000FF"/>
                </a:solidFill>
                <a:latin typeface="Arial" panose="020B0604020202020204" pitchFamily="34" charset="0"/>
                <a:cs typeface="Arial" panose="020B0604020202020204" pitchFamily="34" charset="0"/>
              </a:rPr>
              <a:t>DSM support</a:t>
            </a:r>
          </a:p>
          <a:p>
            <a:pPr marL="457200" indent="-457200">
              <a:lnSpc>
                <a:spcPct val="150000"/>
              </a:lnSpc>
              <a:buFont typeface="Arial" panose="020B0604020202020204" pitchFamily="34" charset="0"/>
              <a:buChar char="•"/>
            </a:pPr>
            <a:r>
              <a:rPr lang="en-GB" sz="3200" i="1" dirty="0" smtClean="0">
                <a:solidFill>
                  <a:srgbClr val="0000FF"/>
                </a:solidFill>
                <a:latin typeface="Arial" panose="020B0604020202020204" pitchFamily="34" charset="0"/>
                <a:cs typeface="Arial" panose="020B0604020202020204" pitchFamily="34" charset="0"/>
              </a:rPr>
              <a:t>Technology maturity</a:t>
            </a:r>
          </a:p>
          <a:p>
            <a:pPr marL="457200" indent="-457200">
              <a:lnSpc>
                <a:spcPct val="150000"/>
              </a:lnSpc>
              <a:buFont typeface="Arial" panose="020B0604020202020204" pitchFamily="34" charset="0"/>
              <a:buChar char="•"/>
            </a:pPr>
            <a:r>
              <a:rPr lang="en-GB" sz="3200" i="1" dirty="0" smtClean="0">
                <a:solidFill>
                  <a:srgbClr val="0000FF"/>
                </a:solidFill>
                <a:latin typeface="Arial" panose="020B0604020202020204" pitchFamily="34" charset="0"/>
                <a:cs typeface="Arial" panose="020B0604020202020204" pitchFamily="34" charset="0"/>
              </a:rPr>
              <a:t>Acceleration of 5G agenda</a:t>
            </a:r>
          </a:p>
          <a:p>
            <a:pPr marL="457200" indent="-457200">
              <a:lnSpc>
                <a:spcPct val="150000"/>
              </a:lnSpc>
              <a:buFont typeface="Arial" panose="020B0604020202020204" pitchFamily="34" charset="0"/>
              <a:buChar char="•"/>
            </a:pPr>
            <a:r>
              <a:rPr lang="en-GB" sz="3200" i="1" dirty="0" smtClean="0">
                <a:solidFill>
                  <a:srgbClr val="0000FF"/>
                </a:solidFill>
                <a:latin typeface="Arial" panose="020B0604020202020204" pitchFamily="34" charset="0"/>
                <a:cs typeface="Arial" panose="020B0604020202020204" pitchFamily="34" charset="0"/>
              </a:rPr>
              <a:t>Learning our lessons. </a:t>
            </a:r>
          </a:p>
        </p:txBody>
      </p:sp>
    </p:spTree>
    <p:extLst>
      <p:ext uri="{BB962C8B-B14F-4D97-AF65-F5344CB8AC3E}">
        <p14:creationId xmlns:p14="http://schemas.microsoft.com/office/powerpoint/2010/main" val="19668820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1_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a:ln>
              <a:noFill/>
            </a:ln>
            <a:solidFill>
              <a:srgbClr val="0F5494"/>
            </a:solidFill>
            <a:effectLst/>
            <a:latin typeface="Verdana" charset="0"/>
            <a:ea typeface="ＭＳ Ｐゴシック" charset="0"/>
          </a:defRPr>
        </a:defPPr>
      </a:lstStyle>
    </a:spDef>
    <a:lnDef>
      <a:spPr bwMode="auto">
        <a:noFill/>
        <a:ln w="9525" cap="flat" cmpd="sng" algn="ctr">
          <a:solidFill>
            <a:schemeClr val="tx1"/>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a:spPr>
      <a:body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17452</TotalTime>
  <Words>1082</Words>
  <Application>Microsoft Office PowerPoint</Application>
  <PresentationFormat>On-screen Show (4:3)</PresentationFormat>
  <Paragraphs>256</Paragraphs>
  <Slides>20</Slides>
  <Notes>7</Notes>
  <HiddenSlides>0</HiddenSlides>
  <MMClips>0</MMClips>
  <ScaleCrop>false</ScaleCrop>
  <HeadingPairs>
    <vt:vector size="4" baseType="variant">
      <vt:variant>
        <vt:lpstr>Theme</vt:lpstr>
      </vt:variant>
      <vt:variant>
        <vt:i4>3</vt:i4>
      </vt:variant>
      <vt:variant>
        <vt:lpstr>Slide Titles</vt:lpstr>
      </vt:variant>
      <vt:variant>
        <vt:i4>20</vt:i4>
      </vt:variant>
    </vt:vector>
  </HeadingPairs>
  <TitlesOfParts>
    <vt:vector size="23" baseType="lpstr">
      <vt:lpstr>1_Slide_Master</vt:lpstr>
      <vt:lpstr>Blank</vt:lpstr>
      <vt:lpstr>Thème Office</vt:lpstr>
      <vt:lpstr>EU 5G Action Plan </vt:lpstr>
      <vt:lpstr>Two "EU Packages" in 2016</vt:lpstr>
      <vt:lpstr> The "14 September package"</vt:lpstr>
      <vt:lpstr>PowerPoint Presentation</vt:lpstr>
      <vt:lpstr>Commission Study on 5G Impact </vt:lpstr>
      <vt:lpstr>PowerPoint Presentation</vt:lpstr>
      <vt:lpstr>Vertical headlines</vt:lpstr>
      <vt:lpstr>Vertical headlines</vt:lpstr>
      <vt:lpstr>PowerPoint Presentation</vt:lpstr>
      <vt:lpstr>The 5G Action plan</vt:lpstr>
      <vt:lpstr>Connectivity 5G Action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vt:lpstr>
      <vt:lpstr>PowerPoint Presentation</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Philippe.Lefebvre@ec.europa.eu</dc:creator>
  <cp:lastModifiedBy>KEMOS Achilleas (CNECT)</cp:lastModifiedBy>
  <cp:revision>932</cp:revision>
  <cp:lastPrinted>2016-09-21T16:15:38Z</cp:lastPrinted>
  <dcterms:created xsi:type="dcterms:W3CDTF">2011-10-28T10:25:18Z</dcterms:created>
  <dcterms:modified xsi:type="dcterms:W3CDTF">2016-10-26T23:18:31Z</dcterms:modified>
</cp:coreProperties>
</file>