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C5E-929E-2A4B-84CD-E2380DA67E7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C56-A156-9742-8ECA-746BBF36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C5E-929E-2A4B-84CD-E2380DA67E7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C56-A156-9742-8ECA-746BBF36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9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C5E-929E-2A4B-84CD-E2380DA67E7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C56-A156-9742-8ECA-746BBF36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5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C5E-929E-2A4B-84CD-E2380DA67E7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C56-A156-9742-8ECA-746BBF36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C5E-929E-2A4B-84CD-E2380DA67E7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C56-A156-9742-8ECA-746BBF36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7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C5E-929E-2A4B-84CD-E2380DA67E7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C56-A156-9742-8ECA-746BBF36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C5E-929E-2A4B-84CD-E2380DA67E7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C56-A156-9742-8ECA-746BBF36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1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C5E-929E-2A4B-84CD-E2380DA67E7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C56-A156-9742-8ECA-746BBF36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C5E-929E-2A4B-84CD-E2380DA67E7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C56-A156-9742-8ECA-746BBF36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C5E-929E-2A4B-84CD-E2380DA67E7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C56-A156-9742-8ECA-746BBF36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C5E-929E-2A4B-84CD-E2380DA67E7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C56-A156-9742-8ECA-746BBF36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A1C5E-929E-2A4B-84CD-E2380DA67E7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19C56-A156-9742-8ECA-746BBF36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ipe.net/participate/ripe/wg/db/database-wg-chair-selection-proc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WG Chairs Selection &amp; discussion on DB-WG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stepping down as chair after this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Disagreement with the pace at which things move</a:t>
            </a:r>
          </a:p>
          <a:p>
            <a:r>
              <a:rPr lang="en-US" dirty="0" smtClean="0"/>
              <a:t>Challenging atmosphere in the working group’s mailing list</a:t>
            </a:r>
          </a:p>
          <a:p>
            <a:r>
              <a:rPr lang="en-US" dirty="0" smtClean="0"/>
              <a:t>Lack of participation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3418872"/>
            <a:ext cx="3479800" cy="25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9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Nigel stepping down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moment a new chair is found, Nigel would like to step down. Nigel staying on for the purpose of not leaving the WG with 1 chair.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2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Piotr will start the search a new chair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https://www.ripe.net/participate/ripe/wg/db/database-wg-chair-selection-process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A call for interested parties is made on the WG mailing list at yearly intervals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“Interested </a:t>
            </a:r>
            <a:r>
              <a:rPr lang="en-US" dirty="0"/>
              <a:t>parties have 2 weeks to make their interest known, again on the mailing list</a:t>
            </a:r>
            <a:r>
              <a:rPr lang="en-US" dirty="0" smtClean="0"/>
              <a:t>.”</a:t>
            </a:r>
          </a:p>
          <a:p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2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115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WG Chairs Selection &amp; discussion on DB-WG</vt:lpstr>
      <vt:lpstr>Job stepping down as chair after this meeting</vt:lpstr>
      <vt:lpstr>Nigel stepping down later</vt:lpstr>
      <vt:lpstr>Piotr will start the search a new chair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 Chairs Selection &amp; discussion on DB-WG</dc:title>
  <dc:creator>Microsoft Office User</dc:creator>
  <cp:lastModifiedBy>Microsoft Office User</cp:lastModifiedBy>
  <cp:revision>5</cp:revision>
  <cp:lastPrinted>2016-10-27T10:48:40Z</cp:lastPrinted>
  <dcterms:created xsi:type="dcterms:W3CDTF">2016-10-27T10:07:35Z</dcterms:created>
  <dcterms:modified xsi:type="dcterms:W3CDTF">2016-10-27T10:49:28Z</dcterms:modified>
</cp:coreProperties>
</file>