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74"/>
  </p:normalViewPr>
  <p:slideViewPr>
    <p:cSldViewPr snapToGrid="0" snapToObjects="1">
      <p:cViewPr varScale="1">
        <p:scale>
          <a:sx n="95" d="100"/>
          <a:sy n="95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0770A-423E-4B4B-A99F-6FAAF5CE20CD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18A19-B6C7-3F4E-ADE8-FB8FFB40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18A19-B6C7-3F4E-ADE8-FB8FFB4047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7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7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0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7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0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7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0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2C8BF-9E3E-9040-B3D4-98A1B573DAFA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28F60-4DA5-8B42-BF84-764432EAD8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446" y="0"/>
            <a:ext cx="1891553" cy="109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acnog@lacnic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ail.lacnic.net/mailman/listinfo/bcop" TargetMode="External"/><Relationship Id="rId3" Type="http://schemas.openxmlformats.org/officeDocument/2006/relationships/hyperlink" Target="mailto:bcop@lacnog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publications/docs/ripe-63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LACNOG BCOP 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0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LACNOG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LACNOG is the operator’s community of Latin America and the Caribbean</a:t>
            </a:r>
          </a:p>
          <a:p>
            <a:r>
              <a:rPr lang="en-US" dirty="0" smtClean="0"/>
              <a:t>Mailing list: </a:t>
            </a:r>
            <a:r>
              <a:rPr lang="en-US" dirty="0" smtClean="0">
                <a:hlinkClick r:id="rId2"/>
              </a:rPr>
              <a:t>lacnog@lacnic.net</a:t>
            </a:r>
            <a:endParaRPr lang="en-US" dirty="0" smtClean="0"/>
          </a:p>
          <a:p>
            <a:r>
              <a:rPr lang="en-US" dirty="0" smtClean="0"/>
              <a:t>Two main events per year</a:t>
            </a:r>
          </a:p>
          <a:p>
            <a:pPr lvl="1"/>
            <a:r>
              <a:rPr lang="en-US" dirty="0" smtClean="0"/>
              <a:t>Last meeting was in San Jose, Costa Rica</a:t>
            </a:r>
          </a:p>
          <a:p>
            <a:r>
              <a:rPr lang="en-US" dirty="0" smtClean="0"/>
              <a:t>Different participation in other meetings</a:t>
            </a:r>
          </a:p>
          <a:p>
            <a:r>
              <a:rPr lang="en-US" dirty="0" err="1" smtClean="0"/>
              <a:t>Serveral</a:t>
            </a:r>
            <a:r>
              <a:rPr lang="en-US" dirty="0" smtClean="0"/>
              <a:t> working groups:</a:t>
            </a:r>
          </a:p>
          <a:p>
            <a:pPr lvl="1"/>
            <a:r>
              <a:rPr lang="en-US" dirty="0" smtClean="0"/>
              <a:t>Training, National NOGs, IETF-LAC, Peering Forum, </a:t>
            </a:r>
            <a:r>
              <a:rPr lang="en-US" dirty="0" err="1" smtClean="0"/>
              <a:t>IoT</a:t>
            </a:r>
            <a:r>
              <a:rPr lang="en-US" dirty="0" smtClean="0"/>
              <a:t> and BCOP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6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BCOP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Current Operational Practices for LAC</a:t>
            </a:r>
          </a:p>
          <a:p>
            <a:r>
              <a:rPr lang="en-US" dirty="0" smtClean="0"/>
              <a:t>Chairs: Ariel </a:t>
            </a:r>
            <a:r>
              <a:rPr lang="en-US" dirty="0" err="1" smtClean="0"/>
              <a:t>Weher</a:t>
            </a:r>
            <a:r>
              <a:rPr lang="en-US" dirty="0" smtClean="0"/>
              <a:t>, Luis </a:t>
            </a:r>
            <a:r>
              <a:rPr lang="en-US" dirty="0" err="1" smtClean="0"/>
              <a:t>Balbinot</a:t>
            </a:r>
            <a:endParaRPr lang="en-US" dirty="0" smtClean="0"/>
          </a:p>
          <a:p>
            <a:r>
              <a:rPr lang="en-US" dirty="0" smtClean="0"/>
              <a:t>Identify and document best practices for ISPs and network operators</a:t>
            </a:r>
          </a:p>
          <a:p>
            <a:r>
              <a:rPr lang="en-US" dirty="0" smtClean="0"/>
              <a:t>BCOP mailing list:</a:t>
            </a:r>
          </a:p>
          <a:p>
            <a:pPr lvl="1"/>
            <a:r>
              <a:rPr lang="en-US" dirty="0" smtClean="0">
                <a:hlinkClick r:id="rId2"/>
              </a:rPr>
              <a:t>https://mail.lacnic.net/mailman/listinfo/bcop</a:t>
            </a:r>
            <a:endParaRPr lang="en-US" dirty="0" smtClean="0"/>
          </a:p>
          <a:p>
            <a:pPr lvl="1"/>
            <a:r>
              <a:rPr lang="en-US" u="sng" dirty="0" smtClean="0">
                <a:hlinkClick r:id="rId3"/>
              </a:rPr>
              <a:t>bcop@lacnog.org</a:t>
            </a:r>
            <a:endParaRPr lang="en-US" u="sng" dirty="0">
              <a:hlinkClick r:id="rId3"/>
            </a:endParaRPr>
          </a:p>
          <a:p>
            <a:pPr lvl="1"/>
            <a:endParaRPr lang="en-US" u="sng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0072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BCOP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approved:</a:t>
            </a:r>
          </a:p>
          <a:p>
            <a:pPr lvl="1"/>
            <a:r>
              <a:rPr lang="en-US" dirty="0" smtClean="0"/>
              <a:t>LACNOG BCOP 20160127-01 </a:t>
            </a:r>
            <a:r>
              <a:rPr lang="en-US" dirty="0" err="1" smtClean="0"/>
              <a:t>Requerimientos</a:t>
            </a:r>
            <a:r>
              <a:rPr lang="en-US" dirty="0" smtClean="0"/>
              <a:t> de IPv6 para </a:t>
            </a:r>
            <a:r>
              <a:rPr lang="en-US" dirty="0" err="1" smtClean="0"/>
              <a:t>equipos</a:t>
            </a:r>
            <a:r>
              <a:rPr lang="en-US" dirty="0" smtClean="0"/>
              <a:t> de TIC</a:t>
            </a:r>
          </a:p>
          <a:p>
            <a:pPr lvl="1"/>
            <a:r>
              <a:rPr lang="en-US" dirty="0" smtClean="0"/>
              <a:t>Date: 01/27/2016 </a:t>
            </a:r>
          </a:p>
          <a:p>
            <a:pPr lvl="1"/>
            <a:r>
              <a:rPr lang="en-US" dirty="0" smtClean="0"/>
              <a:t>Tutor</a:t>
            </a:r>
            <a:r>
              <a:rPr lang="en-US" dirty="0"/>
              <a:t>: Jan </a:t>
            </a:r>
            <a:r>
              <a:rPr lang="en-US" dirty="0" err="1"/>
              <a:t>Zörz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r>
              <a:rPr lang="en-US" dirty="0" smtClean="0"/>
              <a:t>Reference documents:RIPE-554 </a:t>
            </a:r>
          </a:p>
          <a:p>
            <a:r>
              <a:rPr lang="en-US" dirty="0"/>
              <a:t>C</a:t>
            </a:r>
            <a:r>
              <a:rPr lang="en-US" dirty="0" smtClean="0"/>
              <a:t>ontributors: </a:t>
            </a:r>
            <a:r>
              <a:rPr lang="en-US" dirty="0" err="1"/>
              <a:t>Azael</a:t>
            </a:r>
            <a:r>
              <a:rPr lang="en-US" dirty="0"/>
              <a:t> </a:t>
            </a:r>
            <a:r>
              <a:rPr lang="en-US" dirty="0" err="1"/>
              <a:t>Fernández</a:t>
            </a:r>
            <a:r>
              <a:rPr lang="en-US" dirty="0"/>
              <a:t> </a:t>
            </a:r>
            <a:r>
              <a:rPr lang="en-US" dirty="0" err="1"/>
              <a:t>Alcántara</a:t>
            </a:r>
            <a:r>
              <a:rPr lang="en-US" dirty="0"/>
              <a:t>,​Ernesto </a:t>
            </a:r>
            <a:r>
              <a:rPr lang="en-US" dirty="0" err="1"/>
              <a:t>Pérez</a:t>
            </a:r>
            <a:r>
              <a:rPr lang="en-US" dirty="0"/>
              <a:t> </a:t>
            </a:r>
            <a:r>
              <a:rPr lang="en-US" dirty="0" err="1"/>
              <a:t>Estévez</a:t>
            </a:r>
            <a:r>
              <a:rPr lang="en-US" dirty="0"/>
              <a:t>​, ​Ariel </a:t>
            </a:r>
            <a:r>
              <a:rPr lang="en-US" dirty="0" err="1"/>
              <a:t>Weher</a:t>
            </a:r>
            <a:r>
              <a:rPr lang="en-US" dirty="0"/>
              <a:t>, </a:t>
            </a:r>
            <a:r>
              <a:rPr lang="en-US" dirty="0" smtClean="0"/>
              <a:t>others</a:t>
            </a:r>
            <a:endParaRPr lang="en-US" dirty="0" smtClean="0"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5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BCOP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documents:</a:t>
            </a:r>
          </a:p>
          <a:p>
            <a:pPr lvl="1"/>
            <a:r>
              <a:rPr lang="en-US" dirty="0" smtClean="0"/>
              <a:t>BGP implementation</a:t>
            </a:r>
            <a:endParaRPr lang="en-US" dirty="0"/>
          </a:p>
          <a:p>
            <a:pPr lvl="1"/>
            <a:r>
              <a:rPr lang="en-US" dirty="0" smtClean="0"/>
              <a:t>CPEs attacks mitigation techniques</a:t>
            </a:r>
            <a:endParaRPr lang="en-US" dirty="0"/>
          </a:p>
          <a:p>
            <a:pPr lvl="1"/>
            <a:r>
              <a:rPr lang="en-US" dirty="0" smtClean="0"/>
              <a:t>Operators &amp; CSIRTs cooperation plan</a:t>
            </a:r>
            <a:endParaRPr lang="en-US" dirty="0"/>
          </a:p>
          <a:p>
            <a:pPr lvl="1"/>
            <a:r>
              <a:rPr lang="en-US" dirty="0" smtClean="0"/>
              <a:t>First steps in IPv6 implementation</a:t>
            </a:r>
            <a:endParaRPr lang="en-US" dirty="0"/>
          </a:p>
          <a:p>
            <a:pPr lvl="1"/>
            <a:r>
              <a:rPr lang="en-US" dirty="0"/>
              <a:t>Remote Triggered </a:t>
            </a:r>
            <a:r>
              <a:rPr lang="en-US" dirty="0" err="1"/>
              <a:t>BlackHole</a:t>
            </a:r>
            <a:r>
              <a:rPr lang="en-US" dirty="0"/>
              <a:t> routes (RTBH).</a:t>
            </a:r>
          </a:p>
          <a:p>
            <a:pPr lvl="1"/>
            <a:r>
              <a:rPr lang="en-US" dirty="0" smtClean="0"/>
              <a:t>Spanish &amp; Portuguese translation of </a:t>
            </a:r>
            <a:r>
              <a:rPr lang="en-US" dirty="0"/>
              <a:t>RIPE-631: </a:t>
            </a:r>
            <a:r>
              <a:rPr lang="en-US" dirty="0">
                <a:hlinkClick r:id="rId2"/>
              </a:rPr>
              <a:t>IPv6 Troubleshooting for Residential ISP Helpdesks</a:t>
            </a:r>
            <a:r>
              <a:rPr lang="en-US" dirty="0" smtClean="0">
                <a:hlinkClick r:id="rId2"/>
              </a:rPr>
              <a:t>.</a:t>
            </a:r>
            <a:endParaRPr lang="en-US" dirty="0" smtClean="0"/>
          </a:p>
          <a:p>
            <a:r>
              <a:rPr lang="en-US" dirty="0" smtClean="0"/>
              <a:t>Some help is needed: more collaborative work and increasing participation from our region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www.lacnog.org</a:t>
            </a:r>
            <a:r>
              <a:rPr lang="en-US" dirty="0" smtClean="0"/>
              <a:t>/</a:t>
            </a:r>
            <a:r>
              <a:rPr lang="en-US" dirty="0" err="1" smtClean="0"/>
              <a:t>wg-bcops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1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4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160</Words>
  <Application>Microsoft Macintosh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LACNOG BCOP WG</vt:lpstr>
      <vt:lpstr>About LACNOG</vt:lpstr>
      <vt:lpstr>BCOP working group</vt:lpstr>
      <vt:lpstr>BCOP activities</vt:lpstr>
      <vt:lpstr>BCOP activities</vt:lpstr>
      <vt:lpstr>Thanks!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LACNOG BCOP WG</dc:title>
  <dc:creator>Guillermo Cicileo</dc:creator>
  <cp:lastModifiedBy>Guillermo Cicileo</cp:lastModifiedBy>
  <cp:revision>4</cp:revision>
  <dcterms:created xsi:type="dcterms:W3CDTF">2016-10-23T09:53:10Z</dcterms:created>
  <dcterms:modified xsi:type="dcterms:W3CDTF">2016-10-23T11:15:32Z</dcterms:modified>
</cp:coreProperties>
</file>