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4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2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9185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7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0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2379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35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13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3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29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7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51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99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72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8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22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09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68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3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Connect-WG RIPE </a:t>
            </a:r>
            <a:r>
              <a:rPr lang="en-US" dirty="0" smtClean="0"/>
              <a:t>73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MADRID WITH LOVE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Todays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Welcome </a:t>
            </a:r>
            <a:r>
              <a:rPr lang="en-US" dirty="0"/>
              <a:t>!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/>
              <a:t>Scribe, agenda, minutes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smtClean="0"/>
              <a:t>IXP Tools Hackathon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Pinder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Remote Peering and RIPE Atlas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smtClean="0"/>
              <a:t>Illegitimate Source </a:t>
            </a:r>
            <a:r>
              <a:rPr lang="en-US" dirty="0" err="1" smtClean="0"/>
              <a:t>Ips</a:t>
            </a:r>
            <a:r>
              <a:rPr lang="en-US" dirty="0" smtClean="0"/>
              <a:t> at IXPs, </a:t>
            </a:r>
            <a:br>
              <a:rPr lang="en-US" dirty="0" smtClean="0"/>
            </a:br>
            <a:r>
              <a:rPr lang="en-US" dirty="0" smtClean="0"/>
              <a:t>	Franziska Lichtblau, TU Berlin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Scaling BIRD </a:t>
            </a:r>
            <a:r>
              <a:rPr lang="en-US" dirty="0" err="1"/>
              <a:t>routeservers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Benedikt</a:t>
            </a:r>
            <a:r>
              <a:rPr lang="en-US" dirty="0"/>
              <a:t> Rudolph, DECIX </a:t>
            </a:r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</a:t>
            </a:r>
            <a:r>
              <a:rPr lang="en-US" dirty="0" smtClean="0"/>
              <a:t>Summary: Show Me The Money,</a:t>
            </a:r>
            <a:br>
              <a:rPr lang="en-US" dirty="0" smtClean="0"/>
            </a:br>
            <a:r>
              <a:rPr lang="en-US" dirty="0" smtClean="0"/>
              <a:t>	Leslie </a:t>
            </a:r>
            <a:r>
              <a:rPr lang="en-US" dirty="0" err="1" smtClean="0"/>
              <a:t>Carr</a:t>
            </a:r>
            <a:r>
              <a:rPr lang="en-US" dirty="0" smtClean="0"/>
              <a:t>, Clover Health / SFMIX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6. </a:t>
            </a:r>
            <a:r>
              <a:rPr lang="en-US" dirty="0" smtClean="0"/>
              <a:t>Feedback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7</a:t>
            </a:r>
            <a:r>
              <a:rPr lang="en-US" dirty="0" smtClean="0"/>
              <a:t>. </a:t>
            </a:r>
            <a:r>
              <a:rPr lang="en-US" dirty="0" smtClean="0"/>
              <a:t>Lightning </a:t>
            </a:r>
            <a:r>
              <a:rPr lang="en-US" dirty="0" smtClean="0"/>
              <a:t>talks (?)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8</a:t>
            </a:r>
            <a:r>
              <a:rPr lang="en-US" dirty="0" smtClean="0"/>
              <a:t>. </a:t>
            </a:r>
            <a:r>
              <a:rPr lang="en-US" dirty="0" smtClean="0"/>
              <a:t>Feedback </a:t>
            </a:r>
            <a:r>
              <a:rPr lang="en-US" dirty="0"/>
              <a:t>about the session</a:t>
            </a:r>
          </a:p>
          <a:p>
            <a:pPr marL="0" indent="0">
              <a:buNone/>
            </a:pPr>
            <a:r>
              <a:rPr lang="en-US" dirty="0"/>
              <a:t>9</a:t>
            </a:r>
            <a:r>
              <a:rPr lang="en-US" dirty="0" smtClean="0"/>
              <a:t>. </a:t>
            </a:r>
            <a:r>
              <a:rPr lang="en-US" dirty="0" smtClean="0"/>
              <a:t>Close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1184</TotalTime>
  <Words>48</Words>
  <Application>Microsoft Macintosh PowerPoint</Application>
  <PresentationFormat>Widescreen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Impact</vt:lpstr>
      <vt:lpstr>Arial</vt:lpstr>
      <vt:lpstr>Main Event</vt:lpstr>
      <vt:lpstr>Connect-WG RIPE 73</vt:lpstr>
      <vt:lpstr>Todays Show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Connect-WG RIPE 72</dc:title>
  <dc:creator>Remco van Mook</dc:creator>
  <cp:lastModifiedBy>Remco van Mook</cp:lastModifiedBy>
  <cp:revision>8</cp:revision>
  <dcterms:created xsi:type="dcterms:W3CDTF">2016-05-24T13:11:27Z</dcterms:created>
  <dcterms:modified xsi:type="dcterms:W3CDTF">2016-10-25T17:05:08Z</dcterms:modified>
</cp:coreProperties>
</file>