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67" r:id="rId5"/>
    <p:sldId id="264" r:id="rId6"/>
    <p:sldId id="265" r:id="rId7"/>
    <p:sldId id="268" r:id="rId8"/>
    <p:sldId id="262" r:id="rId9"/>
    <p:sldId id="263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-120" y="-3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089390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1E700B27-DE4C-4B9E-BB11-B9027034A00F}" type="datetimeFigureOut">
              <a:rPr lang="en-US" dirty="0"/>
              <a:pPr/>
              <a:t>28/10/16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9592" y="3226820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6674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F4739-9812-4A9F-890D-2AD6BA5F6EE8}" type="datetimeFigureOut">
              <a:rPr lang="en-US" dirty="0"/>
              <a:t>28/10/16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45AC5-A3F8-44AA-BA8F-596CDCC976D3}" type="datetimeFigureOut">
              <a:rPr lang="en-US" dirty="0"/>
              <a:t>28/10/16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3" name="TextBox 12"/>
          <p:cNvSpPr txBox="1"/>
          <p:nvPr/>
        </p:nvSpPr>
        <p:spPr>
          <a:xfrm>
            <a:off x="9719438" y="2631815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8295" y="591093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0517"/>
            <a:ext cx="8453906" cy="2698249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3B183-A821-4095-A363-9EC968635539}" type="datetimeFigureOut">
              <a:rPr lang="en-US" dirty="0"/>
              <a:t>28/10/16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32" name="Rectangle 3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33068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D01B4-0AA5-45E6-B2E6-5FA4078AEBCF}" type="datetimeFigureOut">
              <a:rPr lang="en-US" dirty="0"/>
              <a:t>28/10/16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72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93561"/>
            <a:ext cx="3129168" cy="28334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2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93561"/>
            <a:ext cx="3145380" cy="28334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617299"/>
            <a:ext cx="3161029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93561"/>
            <a:ext cx="3164719" cy="28334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7335C-0450-40D7-8612-B3203BED4F28}" type="datetimeFigureOut">
              <a:rPr lang="en-US" dirty="0"/>
              <a:t>28/10/16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2" y="4532845"/>
            <a:ext cx="30504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50437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537" y="4532846"/>
            <a:ext cx="3046766" cy="651156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1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84002"/>
            <a:ext cx="3050438" cy="84305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7"/>
            <a:ext cx="3050438" cy="65115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84001"/>
            <a:ext cx="3050437" cy="84305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8153" y="2603500"/>
            <a:ext cx="0" cy="3517594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1905" y="2603500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6A105-2A1C-4284-B4EA-07CF89B1A393}" type="datetimeFigureOut">
              <a:rPr lang="en-US" dirty="0"/>
              <a:t>28/10/16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8825660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BE609-F3F2-45E6-BD6A-E03A8C86C1AE}" type="datetimeFigureOut">
              <a:rPr lang="en-US" dirty="0"/>
              <a:t>28/10/16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8"/>
            <a:ext cx="1413933" cy="4748589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8"/>
            <a:ext cx="6247546" cy="47485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4AD68-089C-4467-A8F3-EA2BBCA6B44E}" type="datetimeFigureOut">
              <a:rPr lang="en-US" dirty="0"/>
              <a:t>28/10/16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51FCE-E4BB-4680-8E50-3C0E348D2609}" type="datetimeFigureOut">
              <a:rPr lang="en-US" dirty="0"/>
              <a:t>28/10/16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5"/>
            <a:ext cx="4351023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8" y="2677644"/>
            <a:ext cx="3755379" cy="228382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073D-A903-47F8-8D16-77642FB0DF1F}" type="datetimeFigureOut">
              <a:rPr lang="en-US" dirty="0"/>
              <a:t>28/10/16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1FA40-626B-4CA1-85D0-7A9016E395BA}" type="datetimeFigureOut">
              <a:rPr lang="en-US" dirty="0"/>
              <a:t>28/10/16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0" y="3179762"/>
            <a:ext cx="4825159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25EA-B9DC-48A7-991E-9A82573B1B21}" type="datetimeFigureOut">
              <a:rPr lang="en-US" dirty="0"/>
              <a:t>28/10/16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B97F8-6CEB-469B-AFCC-889F2A2B1D5A}" type="datetimeFigureOut">
              <a:rPr lang="en-US" dirty="0"/>
              <a:t>28/10/16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9179F-009E-4FA5-B091-7EBB82A185BD}" type="datetimeFigureOut">
              <a:rPr lang="en-US" dirty="0"/>
              <a:t>28/10/16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9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2895600"/>
            <a:ext cx="2793158" cy="312927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65CEB-0076-4E37-B880-BCEA9784DE0A}" type="datetimeFigureOut">
              <a:rPr lang="en-US" dirty="0"/>
              <a:t>28/10/16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60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49E5E-3896-4118-99A7-7B85668F1C5E}" type="datetimeFigureOut">
              <a:rPr lang="en-US" dirty="0"/>
              <a:t>28/10/16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26" name="Rectangle 2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0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3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2603500"/>
            <a:ext cx="8761412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06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7E0D914D-B099-4142-A885-11F276715148}" type="datetimeFigureOut">
              <a:rPr lang="en-US" dirty="0"/>
              <a:t>28/10/16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 b="1" i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2" name="Rectangle 2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Relationship Id="rId3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026695"/>
            <a:ext cx="8825658" cy="2775284"/>
          </a:xfrm>
        </p:spPr>
        <p:txBody>
          <a:bodyPr/>
          <a:lstStyle/>
          <a:p>
            <a:pPr algn="ctr"/>
            <a:r>
              <a:rPr lang="en-GB" sz="6000" dirty="0"/>
              <a:t>The Magic of Stenography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2400" dirty="0">
                <a:solidFill>
                  <a:schemeClr val="bg1"/>
                </a:solidFill>
              </a:rPr>
              <a:t>Mary </a:t>
            </a:r>
            <a:r>
              <a:rPr lang="en-GB" sz="2400" dirty="0" err="1">
                <a:solidFill>
                  <a:schemeClr val="bg1"/>
                </a:solidFill>
              </a:rPr>
              <a:t>MCKeon</a:t>
            </a:r>
            <a:r>
              <a:rPr lang="en-GB" sz="2400" dirty="0">
                <a:solidFill>
                  <a:schemeClr val="bg1"/>
                </a:solidFill>
              </a:rPr>
              <a:t>, RMR, CRR, CBC</a:t>
            </a:r>
          </a:p>
        </p:txBody>
      </p:sp>
    </p:spTree>
    <p:extLst>
      <p:ext uri="{BB962C8B-B14F-4D97-AF65-F5344CB8AC3E}">
        <p14:creationId xmlns:p14="http://schemas.microsoft.com/office/powerpoint/2010/main" val="8731992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78200" y="977900"/>
            <a:ext cx="5956300" cy="468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59413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7564" y="1573618"/>
            <a:ext cx="3472071" cy="376392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39502" y="1785422"/>
            <a:ext cx="6248400" cy="308255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387547" y="5337543"/>
            <a:ext cx="746097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/>
              <a:t>18 Letters</a:t>
            </a:r>
          </a:p>
          <a:p>
            <a:r>
              <a:rPr lang="en-GB" sz="4000" dirty="0"/>
              <a:t>24 Keys</a:t>
            </a:r>
          </a:p>
        </p:txBody>
      </p:sp>
    </p:spTree>
    <p:extLst>
      <p:ext uri="{BB962C8B-B14F-4D97-AF65-F5344CB8AC3E}">
        <p14:creationId xmlns:p14="http://schemas.microsoft.com/office/powerpoint/2010/main" val="1030225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89241" y="567384"/>
            <a:ext cx="11397959" cy="58484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1800"/>
              </a:spcAft>
              <a:buFont typeface="Symbol" panose="05050102010706020507" pitchFamily="18" charset="2"/>
              <a:buChar char=""/>
            </a:pPr>
            <a:r>
              <a:rPr lang="en-IE" sz="4400" dirty="0">
                <a:solidFill>
                  <a:srgbClr val="222222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Shorthand on a machine</a:t>
            </a:r>
            <a:endParaRPr lang="en-GB" sz="4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1800"/>
              </a:spcAft>
              <a:buFont typeface="Symbol" panose="05050102010706020507" pitchFamily="18" charset="2"/>
              <a:buChar char=""/>
            </a:pPr>
            <a:r>
              <a:rPr lang="en-IE" sz="4400" dirty="0">
                <a:solidFill>
                  <a:srgbClr val="222222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Different combinations make different words and </a:t>
            </a:r>
            <a:r>
              <a:rPr lang="en-IE" sz="4400" dirty="0" smtClean="0">
                <a:solidFill>
                  <a:srgbClr val="222222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sounds</a:t>
            </a:r>
            <a:endParaRPr lang="en-GB" sz="4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1800"/>
              </a:spcAft>
              <a:buFont typeface="Symbol" panose="05050102010706020507" pitchFamily="18" charset="2"/>
              <a:buChar char=""/>
            </a:pPr>
            <a:r>
              <a:rPr lang="en-IE" sz="4400" dirty="0">
                <a:solidFill>
                  <a:srgbClr val="222222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Can press a lot of keys at the same time</a:t>
            </a:r>
            <a:endParaRPr lang="en-GB" sz="4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1800"/>
              </a:spcAft>
              <a:buFont typeface="Symbol" panose="05050102010706020507" pitchFamily="18" charset="2"/>
              <a:buChar char=""/>
            </a:pPr>
            <a:r>
              <a:rPr lang="en-IE" sz="4400" dirty="0">
                <a:solidFill>
                  <a:srgbClr val="222222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It’s how often I hit the keyboard (how many times hands go up and down) as opposed to how many keys I can </a:t>
            </a:r>
            <a:r>
              <a:rPr lang="en-IE" sz="4400" dirty="0" smtClean="0">
                <a:solidFill>
                  <a:srgbClr val="222222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hit</a:t>
            </a:r>
          </a:p>
        </p:txBody>
      </p:sp>
    </p:spTree>
    <p:extLst>
      <p:ext uri="{BB962C8B-B14F-4D97-AF65-F5344CB8AC3E}">
        <p14:creationId xmlns:p14="http://schemas.microsoft.com/office/powerpoint/2010/main" val="14672332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05965" y="557495"/>
            <a:ext cx="11397959" cy="5771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en-IE" sz="4400" dirty="0" smtClean="0">
                <a:solidFill>
                  <a:srgbClr val="222222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Can make any outline represent any word or phrase you want</a:t>
            </a:r>
          </a:p>
          <a:p>
            <a:pPr marL="342900" lvl="0" indent="-342900">
              <a:lnSpc>
                <a:spcPct val="107000"/>
              </a:lnSpc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en-GB" sz="4400" dirty="0" smtClean="0">
                <a:solidFill>
                  <a:srgbClr val="008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/STAEPBLD</a:t>
            </a:r>
            <a:r>
              <a:rPr lang="en-IE" sz="4400" dirty="0" smtClean="0">
                <a:solidFill>
                  <a:srgbClr val="222222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- UNTRANSLATE</a:t>
            </a:r>
            <a:endParaRPr lang="en-GB" sz="44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en-IE" sz="4400" dirty="0" smtClean="0">
                <a:solidFill>
                  <a:srgbClr val="222222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Average person about 200 words a minute</a:t>
            </a:r>
            <a:endParaRPr lang="en-GB" sz="44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en-IE" sz="4400" dirty="0" smtClean="0">
                <a:solidFill>
                  <a:srgbClr val="222222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Some at RIPE Meeings: about 300 words a minute!</a:t>
            </a:r>
          </a:p>
          <a:p>
            <a:pPr marL="342900" lvl="0" indent="-342900">
              <a:lnSpc>
                <a:spcPct val="107000"/>
              </a:lnSpc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en-IE" sz="4400" dirty="0">
                <a:solidFill>
                  <a:srgbClr val="222222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IE" sz="4400" dirty="0" smtClean="0">
                <a:solidFill>
                  <a:srgbClr val="222222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an’t get the words out fast enough! </a:t>
            </a:r>
            <a:endParaRPr lang="en-GB" sz="4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05484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8850" y="990599"/>
            <a:ext cx="7353300" cy="5203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75590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What we do at a RIPE Meeting</a:t>
            </a:r>
            <a:r>
              <a:rPr lang="en-GB" dirty="0"/>
              <a:t>: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4294967295"/>
          </p:nvPr>
        </p:nvSpPr>
        <p:spPr>
          <a:xfrm>
            <a:off x="452465" y="2514685"/>
            <a:ext cx="11229474" cy="4472238"/>
          </a:xfrm>
        </p:spPr>
        <p:txBody>
          <a:bodyPr>
            <a:noAutofit/>
          </a:bodyPr>
          <a:lstStyle/>
          <a:p>
            <a:pPr marL="857250" lvl="0" indent="-85725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IE" sz="3600" dirty="0"/>
              <a:t>One writer at the </a:t>
            </a:r>
            <a:r>
              <a:rPr lang="en-IE" sz="3600" dirty="0" smtClean="0"/>
              <a:t>machine</a:t>
            </a:r>
          </a:p>
          <a:p>
            <a:pPr marL="857250" lvl="0" indent="-85725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IE" sz="3600" dirty="0"/>
              <a:t>O</a:t>
            </a:r>
            <a:r>
              <a:rPr lang="en-IE" sz="3600" dirty="0" smtClean="0"/>
              <a:t>ne </a:t>
            </a:r>
            <a:r>
              <a:rPr lang="en-IE" sz="3600" dirty="0"/>
              <a:t>“scopist” in another room putting words and phrases in dictionaries with correct spelling, </a:t>
            </a:r>
            <a:r>
              <a:rPr lang="en-IE" sz="3600" dirty="0" smtClean="0"/>
              <a:t>etc.</a:t>
            </a:r>
            <a:endParaRPr lang="en-GB" sz="3600" dirty="0"/>
          </a:p>
          <a:p>
            <a:pPr marL="857250" lvl="0" indent="-85725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IE" sz="3600" dirty="0"/>
              <a:t>First full meeting was </a:t>
            </a:r>
            <a:r>
              <a:rPr lang="en-IE" sz="3600" dirty="0" smtClean="0"/>
              <a:t>RIPE 56 in Berlin. </a:t>
            </a:r>
            <a:r>
              <a:rPr lang="en-IE" sz="3600" dirty="0"/>
              <a:t>Plenty of untranslates, all the acronyms and </a:t>
            </a:r>
            <a:r>
              <a:rPr lang="en-IE" sz="3600" dirty="0" smtClean="0"/>
              <a:t>names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23368405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What we do at a RIPE Meeting</a:t>
            </a:r>
            <a:r>
              <a:rPr lang="en-GB" dirty="0"/>
              <a:t>: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4294967295"/>
          </p:nvPr>
        </p:nvSpPr>
        <p:spPr>
          <a:xfrm>
            <a:off x="525332" y="2384033"/>
            <a:ext cx="11229474" cy="4654943"/>
          </a:xfrm>
        </p:spPr>
        <p:txBody>
          <a:bodyPr>
            <a:normAutofit/>
          </a:bodyPr>
          <a:lstStyle/>
          <a:p>
            <a:pPr marL="857250" lvl="0" indent="-85725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IE" sz="3600" dirty="0" smtClean="0"/>
              <a:t>Now</a:t>
            </a:r>
            <a:r>
              <a:rPr lang="en-IE" sz="3600" dirty="0"/>
              <a:t>, dictionaries have gotten larger and we are somewhat familiar with the technical </a:t>
            </a:r>
            <a:r>
              <a:rPr lang="en-IE" sz="3600" dirty="0" smtClean="0"/>
              <a:t>jargon </a:t>
            </a:r>
            <a:endParaRPr lang="en-IE" sz="3600" dirty="0"/>
          </a:p>
          <a:p>
            <a:pPr marL="857250" lvl="0" indent="-85725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IE" sz="3600" dirty="0"/>
              <a:t>We still don’t have a clue what you are talking about but we take it down!!</a:t>
            </a:r>
            <a:endParaRPr lang="en-GB" sz="3600" dirty="0"/>
          </a:p>
          <a:p>
            <a:pPr marL="857250" lvl="0" indent="-85725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IE" sz="3600" b="1" dirty="0"/>
              <a:t>An awful lot of concentration is needed and it’s tiring!!</a:t>
            </a:r>
            <a:endParaRPr lang="en-GB" sz="3600" b="1" dirty="0"/>
          </a:p>
        </p:txBody>
      </p:sp>
    </p:spTree>
    <p:extLst>
      <p:ext uri="{BB962C8B-B14F-4D97-AF65-F5344CB8AC3E}">
        <p14:creationId xmlns:p14="http://schemas.microsoft.com/office/powerpoint/2010/main" val="19538076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6068675" y="2281668"/>
            <a:ext cx="5766803" cy="1379538"/>
          </a:xfrm>
        </p:spPr>
        <p:txBody>
          <a:bodyPr/>
          <a:lstStyle/>
          <a:p>
            <a:pPr algn="ctr"/>
            <a:r>
              <a:rPr lang="en-GB" sz="5200" b="1" dirty="0">
                <a:solidFill>
                  <a:schemeClr val="accent6">
                    <a:lumMod val="50000"/>
                  </a:schemeClr>
                </a:solidFill>
              </a:rPr>
              <a:t>Monday </a:t>
            </a:r>
            <a:r>
              <a:rPr lang="en-GB" sz="5200" b="1" dirty="0" smtClean="0">
                <a:solidFill>
                  <a:schemeClr val="accent6">
                    <a:lumMod val="50000"/>
                  </a:schemeClr>
                </a:solidFill>
              </a:rPr>
              <a:t>morning</a:t>
            </a:r>
            <a:br>
              <a:rPr lang="en-GB" sz="52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GB" sz="5200" b="1" dirty="0" smtClean="0">
                <a:solidFill>
                  <a:schemeClr val="accent6">
                    <a:lumMod val="50000"/>
                  </a:schemeClr>
                </a:solidFill>
              </a:rPr>
              <a:t>at </a:t>
            </a:r>
            <a:r>
              <a:rPr lang="en-GB" sz="5200" b="1" dirty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en-GB" sz="5200" b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GB" sz="5200" b="1" dirty="0">
                <a:solidFill>
                  <a:schemeClr val="accent6">
                    <a:lumMod val="50000"/>
                  </a:schemeClr>
                </a:solidFill>
              </a:rPr>
              <a:t>RIPE Meeting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147" y="483569"/>
            <a:ext cx="5542969" cy="6098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85067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092987" y="2826229"/>
            <a:ext cx="4965280" cy="708025"/>
          </a:xfrm>
        </p:spPr>
        <p:txBody>
          <a:bodyPr/>
          <a:lstStyle/>
          <a:p>
            <a:r>
              <a:rPr lang="is-IS" sz="5200" b="1" dirty="0" smtClean="0">
                <a:solidFill>
                  <a:schemeClr val="accent6">
                    <a:lumMod val="50000"/>
                  </a:schemeClr>
                </a:solidFill>
              </a:rPr>
              <a:t>…</a:t>
            </a:r>
            <a:r>
              <a:rPr lang="en-GB" sz="5200" b="1" dirty="0" smtClean="0">
                <a:solidFill>
                  <a:schemeClr val="accent6">
                    <a:lumMod val="50000"/>
                  </a:schemeClr>
                </a:solidFill>
              </a:rPr>
              <a:t>Friday</a:t>
            </a:r>
            <a:br>
              <a:rPr lang="en-GB" sz="52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GB" sz="5200" b="1" dirty="0" smtClean="0">
                <a:solidFill>
                  <a:schemeClr val="accent6">
                    <a:lumMod val="50000"/>
                  </a:schemeClr>
                </a:solidFill>
              </a:rPr>
              <a:t>afternoon</a:t>
            </a:r>
            <a:endParaRPr lang="en-GB" sz="5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32413" y="1661275"/>
            <a:ext cx="5380075" cy="4837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1890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 Boardroom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 Boardroom" id="{FC33163D-4339-46B1-8EED-24C834239D99}" vid="{A3AB87EF-B655-4FFF-8D05-F333AD7F278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132</TotalTime>
  <Words>183</Words>
  <Application>Microsoft Macintosh PowerPoint</Application>
  <PresentationFormat>Custom</PresentationFormat>
  <Paragraphs>23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Ion Boardroom</vt:lpstr>
      <vt:lpstr>The Magic of Stenography</vt:lpstr>
      <vt:lpstr>PowerPoint Presentation</vt:lpstr>
      <vt:lpstr>PowerPoint Presentation</vt:lpstr>
      <vt:lpstr>PowerPoint Presentation</vt:lpstr>
      <vt:lpstr>PowerPoint Presentation</vt:lpstr>
      <vt:lpstr>What we do at a RIPE Meeting:</vt:lpstr>
      <vt:lpstr>What we do at a RIPE Meeting:</vt:lpstr>
      <vt:lpstr>Monday morning at  RIPE Meeting</vt:lpstr>
      <vt:lpstr>…Friday afternoon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Mary McKeon</dc:creator>
  <cp:lastModifiedBy>Michael Frearson</cp:lastModifiedBy>
  <cp:revision>14</cp:revision>
  <dcterms:created xsi:type="dcterms:W3CDTF">2016-10-27T12:38:50Z</dcterms:created>
  <dcterms:modified xsi:type="dcterms:W3CDTF">2016-10-28T07:06:51Z</dcterms:modified>
</cp:coreProperties>
</file>