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5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2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1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0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1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9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8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9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9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3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7D6A-B474-914D-A875-1A1F0FD2F006}" type="datetimeFigureOut">
              <a:rPr lang="en-US" smtClean="0"/>
              <a:t>24/10/16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80BDE-8A5E-B348-A9F0-318A436E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2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RIPE 73 BCOP TF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24</a:t>
            </a:r>
            <a:r>
              <a:rPr lang="en-US" baseline="30000" dirty="0" smtClean="0"/>
              <a:t>th</a:t>
            </a:r>
            <a:r>
              <a:rPr lang="en-US" dirty="0" smtClean="0"/>
              <a:t>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4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4702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lphaUcPeriod"/>
            </a:pPr>
            <a:r>
              <a:rPr lang="en-US" sz="2400" b="1" dirty="0" smtClean="0"/>
              <a:t>Administrative </a:t>
            </a:r>
            <a:r>
              <a:rPr lang="en-US" sz="2400" b="1" dirty="0"/>
              <a:t>Matters and Agenda Bashing</a:t>
            </a:r>
            <a:r>
              <a:rPr lang="en-US" sz="2400" dirty="0"/>
              <a:t> </a:t>
            </a:r>
            <a:r>
              <a:rPr lang="en-US" sz="2400" dirty="0" smtClean="0"/>
              <a:t>[10 </a:t>
            </a:r>
            <a:r>
              <a:rPr lang="en-US" sz="2400" dirty="0"/>
              <a:t>min</a:t>
            </a:r>
            <a:r>
              <a:rPr lang="en-US" sz="2400" dirty="0" smtClean="0"/>
              <a:t>]</a:t>
            </a:r>
            <a:br>
              <a:rPr lang="en-US" sz="2400" dirty="0" smtClean="0"/>
            </a:br>
            <a:r>
              <a:rPr lang="en-US" sz="2400" dirty="0" smtClean="0"/>
              <a:t>Benno Overeinder </a:t>
            </a:r>
            <a:r>
              <a:rPr lang="en-US" sz="2400" dirty="0"/>
              <a:t>and </a:t>
            </a:r>
            <a:r>
              <a:rPr lang="en-US" sz="2400" dirty="0" smtClean="0"/>
              <a:t>Jan</a:t>
            </a:r>
            <a:r>
              <a:rPr lang="en-US" sz="2400" dirty="0"/>
              <a:t> </a:t>
            </a:r>
            <a:r>
              <a:rPr lang="en-US" sz="2400" dirty="0" err="1" smtClean="0"/>
              <a:t>Žorž</a:t>
            </a:r>
            <a:endParaRPr lang="en-US" sz="2400" dirty="0"/>
          </a:p>
          <a:p>
            <a:pPr marL="514350" indent="-514350">
              <a:spcBef>
                <a:spcPts val="1200"/>
              </a:spcBef>
              <a:buFont typeface="+mj-lt"/>
              <a:buAutoNum type="alphaUcPeriod"/>
            </a:pPr>
            <a:r>
              <a:rPr lang="en-US" sz="2400" b="1" dirty="0" smtClean="0"/>
              <a:t>Report </a:t>
            </a:r>
            <a:r>
              <a:rPr lang="en-US" sz="2400" b="1" dirty="0"/>
              <a:t>on What's Going On in LAC </a:t>
            </a:r>
            <a:r>
              <a:rPr lang="en-US" sz="2400" b="1" dirty="0" smtClean="0"/>
              <a:t>Region </a:t>
            </a:r>
            <a:r>
              <a:rPr lang="en-US" sz="2400" b="1" dirty="0"/>
              <a:t>re BCOP</a:t>
            </a:r>
            <a:r>
              <a:rPr lang="en-US" sz="2400" dirty="0"/>
              <a:t> </a:t>
            </a:r>
            <a:r>
              <a:rPr lang="en-US" sz="2400" dirty="0" smtClean="0"/>
              <a:t>[</a:t>
            </a:r>
            <a:r>
              <a:rPr lang="en-US" sz="2400" dirty="0"/>
              <a:t>5</a:t>
            </a:r>
            <a:r>
              <a:rPr lang="en-US" sz="2400" dirty="0" smtClean="0"/>
              <a:t> </a:t>
            </a:r>
            <a:r>
              <a:rPr lang="en-US" sz="2400" dirty="0"/>
              <a:t>min</a:t>
            </a:r>
            <a:r>
              <a:rPr lang="en-US" sz="2400" dirty="0" smtClean="0"/>
              <a:t>]</a:t>
            </a:r>
            <a:br>
              <a:rPr lang="en-US" sz="2400" dirty="0" smtClean="0"/>
            </a:br>
            <a:r>
              <a:rPr lang="en-US" sz="2400" dirty="0" smtClean="0"/>
              <a:t>Guillermo </a:t>
            </a:r>
            <a:r>
              <a:rPr lang="en-US" sz="2400" dirty="0" err="1" smtClean="0"/>
              <a:t>Cicileo</a:t>
            </a:r>
            <a:endParaRPr lang="en-US" sz="2400" dirty="0"/>
          </a:p>
          <a:p>
            <a:pPr marL="514350" indent="-514350">
              <a:spcBef>
                <a:spcPts val="1200"/>
              </a:spcBef>
              <a:buFont typeface="+mj-lt"/>
              <a:buAutoNum type="alphaUcPeriod"/>
            </a:pPr>
            <a:r>
              <a:rPr lang="en-US" sz="2400" b="1" dirty="0" smtClean="0"/>
              <a:t>IPv6 for Enterprises </a:t>
            </a:r>
            <a:r>
              <a:rPr lang="en-US" sz="2400" dirty="0" smtClean="0"/>
              <a:t>[</a:t>
            </a:r>
            <a:r>
              <a:rPr lang="en-US" sz="2400" dirty="0"/>
              <a:t>15 min</a:t>
            </a:r>
            <a:r>
              <a:rPr lang="en-US" sz="2400" dirty="0" smtClean="0"/>
              <a:t>]</a:t>
            </a:r>
            <a:br>
              <a:rPr lang="en-US" sz="2400" dirty="0" smtClean="0"/>
            </a:br>
            <a:r>
              <a:rPr lang="en-US" sz="2400" dirty="0" smtClean="0"/>
              <a:t>Sander </a:t>
            </a:r>
            <a:r>
              <a:rPr lang="en-US" sz="2400" dirty="0" err="1" smtClean="0"/>
              <a:t>Steffann</a:t>
            </a:r>
            <a:r>
              <a:rPr lang="en-US" sz="2400" dirty="0"/>
              <a:t>	</a:t>
            </a:r>
          </a:p>
          <a:p>
            <a:pPr marL="514350" indent="-514350">
              <a:spcBef>
                <a:spcPts val="1200"/>
              </a:spcBef>
              <a:buFont typeface="+mj-lt"/>
              <a:buAutoNum type="alphaUcPeriod"/>
            </a:pPr>
            <a:r>
              <a:rPr lang="en-US" sz="2400" b="1" dirty="0" smtClean="0"/>
              <a:t>IPv6 </a:t>
            </a:r>
            <a:r>
              <a:rPr lang="en-US" sz="2400" b="1" dirty="0"/>
              <a:t>prefix delegation for End-</a:t>
            </a:r>
            <a:r>
              <a:rPr lang="en-US" sz="2400" b="1" dirty="0" smtClean="0"/>
              <a:t>Users </a:t>
            </a:r>
            <a:r>
              <a:rPr lang="en-US" sz="2400" dirty="0" smtClean="0"/>
              <a:t>[</a:t>
            </a:r>
            <a:r>
              <a:rPr lang="en-US" sz="2400" dirty="0"/>
              <a:t>15 min</a:t>
            </a:r>
            <a:r>
              <a:rPr lang="en-US" sz="2400" dirty="0" smtClean="0"/>
              <a:t>]</a:t>
            </a:r>
            <a:br>
              <a:rPr lang="en-US" sz="2400" dirty="0" smtClean="0"/>
            </a:br>
            <a:r>
              <a:rPr lang="en-US" sz="2400" dirty="0" smtClean="0"/>
              <a:t>Jan </a:t>
            </a:r>
            <a:r>
              <a:rPr lang="en-US" sz="2400" dirty="0" err="1" smtClean="0"/>
              <a:t>Žorž</a:t>
            </a:r>
            <a:endParaRPr lang="en-US" sz="2400" dirty="0"/>
          </a:p>
          <a:p>
            <a:pPr marL="514350" indent="-514350">
              <a:spcBef>
                <a:spcPts val="1200"/>
              </a:spcBef>
              <a:buFont typeface="+mj-lt"/>
              <a:buAutoNum type="alphaUcPeriod"/>
            </a:pPr>
            <a:r>
              <a:rPr lang="en-US" sz="2400" b="1" dirty="0" smtClean="0"/>
              <a:t>MANRS BCOPY </a:t>
            </a:r>
            <a:r>
              <a:rPr lang="en-US" sz="2400" dirty="0" smtClean="0"/>
              <a:t>[15 </a:t>
            </a:r>
            <a:r>
              <a:rPr lang="en-US" sz="2400" dirty="0"/>
              <a:t>min</a:t>
            </a:r>
            <a:r>
              <a:rPr lang="en-US" sz="2400" dirty="0" smtClean="0"/>
              <a:t>]</a:t>
            </a:r>
            <a:br>
              <a:rPr lang="en-US" sz="2400" dirty="0" smtClean="0"/>
            </a:br>
            <a:r>
              <a:rPr lang="en-US" sz="2400" dirty="0" smtClean="0"/>
              <a:t>Andrei </a:t>
            </a:r>
            <a:r>
              <a:rPr lang="en-US" sz="2400" dirty="0" err="1" smtClean="0"/>
              <a:t>Robachevsky</a:t>
            </a:r>
            <a:endParaRPr lang="en-US" sz="2400" dirty="0"/>
          </a:p>
          <a:p>
            <a:pPr marL="514350" indent="-514350">
              <a:spcBef>
                <a:spcPts val="1200"/>
              </a:spcBef>
              <a:buFont typeface="+mj-lt"/>
              <a:buAutoNum type="alphaUcPeriod"/>
            </a:pPr>
            <a:r>
              <a:rPr lang="en-US" sz="2400" b="1" dirty="0" smtClean="0"/>
              <a:t>Open </a:t>
            </a:r>
            <a:r>
              <a:rPr lang="en-US" sz="2400" b="1" dirty="0"/>
              <a:t>Microphone Session: Ideas for New BCOPs and Volunteering			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142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Documents RIPE 72 BCOP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BCOP on DNS Operations, Markus </a:t>
            </a:r>
            <a:r>
              <a:rPr lang="en-US" dirty="0" err="1" smtClean="0"/>
              <a:t>Br</a:t>
            </a:r>
            <a:r>
              <a:rPr lang="en-US" dirty="0" err="1" smtClean="0"/>
              <a:t>ün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Best Practices for Using Your Last IPv4 Addresses, Sander </a:t>
            </a:r>
            <a:r>
              <a:rPr lang="en-US" dirty="0" err="1" smtClean="0"/>
              <a:t>Steffann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6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BCOP GC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BCOP efforts in RIR areas (and more)</a:t>
            </a:r>
          </a:p>
          <a:p>
            <a:r>
              <a:rPr lang="en-US" dirty="0" smtClean="0"/>
              <a:t>Overview of BCOP activities and results in past period</a:t>
            </a:r>
          </a:p>
          <a:p>
            <a:r>
              <a:rPr lang="en-US" dirty="0" smtClean="0"/>
              <a:t>How to proceed forward</a:t>
            </a:r>
          </a:p>
          <a:p>
            <a:pPr lvl="1"/>
            <a:r>
              <a:rPr lang="en-US" dirty="0" smtClean="0"/>
              <a:t>generic vs. RIR/region specific documents</a:t>
            </a:r>
          </a:p>
          <a:p>
            <a:pPr lvl="1"/>
            <a:r>
              <a:rPr lang="en-US" dirty="0" smtClean="0"/>
              <a:t>document publish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80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RIPE 73 BCOP TF Agenda</vt:lpstr>
      <vt:lpstr>Agenda</vt:lpstr>
      <vt:lpstr>Ongoing Documents RIPE 72 BCOP</vt:lpstr>
      <vt:lpstr>BCOP GC Meeting</vt:lpstr>
    </vt:vector>
  </TitlesOfParts>
  <Company>NLnet 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RIPE 73 BCOP TF Agenda</dc:title>
  <dc:creator>Benno Overeinder</dc:creator>
  <cp:lastModifiedBy>Benno Overeinder</cp:lastModifiedBy>
  <cp:revision>4</cp:revision>
  <dcterms:created xsi:type="dcterms:W3CDTF">2016-10-24T15:59:01Z</dcterms:created>
  <dcterms:modified xsi:type="dcterms:W3CDTF">2016-10-24T16:59:05Z</dcterms:modified>
</cp:coreProperties>
</file>